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32" r:id="rId2"/>
  </p:sldMasterIdLst>
  <p:notesMasterIdLst>
    <p:notesMasterId r:id="rId58"/>
  </p:notesMasterIdLst>
  <p:sldIdLst>
    <p:sldId id="257" r:id="rId3"/>
    <p:sldId id="344" r:id="rId4"/>
    <p:sldId id="358" r:id="rId5"/>
    <p:sldId id="327" r:id="rId6"/>
    <p:sldId id="346" r:id="rId7"/>
    <p:sldId id="360" r:id="rId8"/>
    <p:sldId id="362" r:id="rId9"/>
    <p:sldId id="365" r:id="rId10"/>
    <p:sldId id="364" r:id="rId11"/>
    <p:sldId id="366" r:id="rId12"/>
    <p:sldId id="259" r:id="rId13"/>
    <p:sldId id="273" r:id="rId14"/>
    <p:sldId id="318" r:id="rId15"/>
    <p:sldId id="319" r:id="rId16"/>
    <p:sldId id="363" r:id="rId17"/>
    <p:sldId id="321" r:id="rId18"/>
    <p:sldId id="317" r:id="rId19"/>
    <p:sldId id="320" r:id="rId20"/>
    <p:sldId id="322" r:id="rId21"/>
    <p:sldId id="312" r:id="rId22"/>
    <p:sldId id="323" r:id="rId23"/>
    <p:sldId id="324" r:id="rId24"/>
    <p:sldId id="325" r:id="rId25"/>
    <p:sldId id="260" r:id="rId26"/>
    <p:sldId id="326" r:id="rId27"/>
    <p:sldId id="328" r:id="rId28"/>
    <p:sldId id="329" r:id="rId29"/>
    <p:sldId id="330" r:id="rId30"/>
    <p:sldId id="331" r:id="rId31"/>
    <p:sldId id="335" r:id="rId32"/>
    <p:sldId id="333" r:id="rId33"/>
    <p:sldId id="332" r:id="rId34"/>
    <p:sldId id="371" r:id="rId35"/>
    <p:sldId id="316" r:id="rId36"/>
    <p:sldId id="336" r:id="rId37"/>
    <p:sldId id="337" r:id="rId38"/>
    <p:sldId id="338" r:id="rId39"/>
    <p:sldId id="339" r:id="rId40"/>
    <p:sldId id="342" r:id="rId41"/>
    <p:sldId id="340" r:id="rId42"/>
    <p:sldId id="341" r:id="rId43"/>
    <p:sldId id="367" r:id="rId44"/>
    <p:sldId id="368" r:id="rId45"/>
    <p:sldId id="369" r:id="rId46"/>
    <p:sldId id="370" r:id="rId47"/>
    <p:sldId id="345" r:id="rId48"/>
    <p:sldId id="343" r:id="rId49"/>
    <p:sldId id="372" r:id="rId50"/>
    <p:sldId id="373" r:id="rId51"/>
    <p:sldId id="374" r:id="rId52"/>
    <p:sldId id="375" r:id="rId53"/>
    <p:sldId id="376" r:id="rId54"/>
    <p:sldId id="377" r:id="rId55"/>
    <p:sldId id="378" r:id="rId56"/>
    <p:sldId id="379" r:id="rId57"/>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E8AAD8-49B5-41A1-A6C8-0C3F4874D11F}" v="93" dt="2026-08-27T10:53:37.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p:cViewPr varScale="1">
        <p:scale>
          <a:sx n="69" d="100"/>
          <a:sy n="69" d="100"/>
        </p:scale>
        <p:origin x="1440" y="60"/>
      </p:cViewPr>
      <p:guideLst>
        <p:guide orient="horz" pos="2160"/>
        <p:guide pos="2880"/>
      </p:guideLst>
    </p:cSldViewPr>
  </p:slideViewPr>
  <p:notesTextViewPr>
    <p:cViewPr>
      <p:scale>
        <a:sx n="1" d="1"/>
        <a:sy n="1" d="1"/>
      </p:scale>
      <p:origin x="0" y="0"/>
    </p:cViewPr>
  </p:notesTextViewPr>
  <p:sorterViewPr>
    <p:cViewPr>
      <p:scale>
        <a:sx n="100" d="100"/>
        <a:sy n="100" d="100"/>
      </p:scale>
      <p:origin x="0" y="-10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NA TORANZO" userId="39e3827d99f0cfcf" providerId="LiveId" clId="{C4EB38A5-962A-4BD6-8FCB-258F32517D52}"/>
    <pc:docChg chg="undo custSel addSld delSld modSld sldOrd">
      <pc:chgData name="ROSANA TORANZO" userId="39e3827d99f0cfcf" providerId="LiveId" clId="{C4EB38A5-962A-4BD6-8FCB-258F32517D52}" dt="2026-08-27T11:09:16.111" v="849" actId="1076"/>
      <pc:docMkLst>
        <pc:docMk/>
      </pc:docMkLst>
      <pc:sldChg chg="add">
        <pc:chgData name="ROSANA TORANZO" userId="39e3827d99f0cfcf" providerId="LiveId" clId="{C4EB38A5-962A-4BD6-8FCB-258F32517D52}" dt="2026-08-26T10:47:05.664" v="80"/>
        <pc:sldMkLst>
          <pc:docMk/>
          <pc:sldMk cId="1194482324" sldId="259"/>
        </pc:sldMkLst>
      </pc:sldChg>
      <pc:sldChg chg="addSp delSp add mod">
        <pc:chgData name="ROSANA TORANZO" userId="39e3827d99f0cfcf" providerId="LiveId" clId="{C4EB38A5-962A-4BD6-8FCB-258F32517D52}" dt="2026-08-26T12:07:36.981" v="448" actId="22"/>
        <pc:sldMkLst>
          <pc:docMk/>
          <pc:sldMk cId="4244600755" sldId="260"/>
        </pc:sldMkLst>
        <pc:picChg chg="add del">
          <ac:chgData name="ROSANA TORANZO" userId="39e3827d99f0cfcf" providerId="LiveId" clId="{C4EB38A5-962A-4BD6-8FCB-258F32517D52}" dt="2026-08-26T12:07:26.406" v="446" actId="478"/>
          <ac:picMkLst>
            <pc:docMk/>
            <pc:sldMk cId="4244600755" sldId="260"/>
            <ac:picMk id="4" creationId="{B91F0E97-F05C-0E4E-2BEC-5C6048C4B950}"/>
          </ac:picMkLst>
        </pc:picChg>
        <pc:picChg chg="add del">
          <ac:chgData name="ROSANA TORANZO" userId="39e3827d99f0cfcf" providerId="LiveId" clId="{C4EB38A5-962A-4BD6-8FCB-258F32517D52}" dt="2026-08-26T12:07:36.981" v="448" actId="22"/>
          <ac:picMkLst>
            <pc:docMk/>
            <pc:sldMk cId="4244600755" sldId="260"/>
            <ac:picMk id="8" creationId="{7CBAFC35-3E8D-F73F-FB90-4455DFB0F3CC}"/>
          </ac:picMkLst>
        </pc:picChg>
      </pc:sldChg>
      <pc:sldChg chg="addSp delSp modSp add del mod">
        <pc:chgData name="ROSANA TORANZO" userId="39e3827d99f0cfcf" providerId="LiveId" clId="{C4EB38A5-962A-4BD6-8FCB-258F32517D52}" dt="2026-08-26T12:05:52.750" v="444" actId="478"/>
        <pc:sldMkLst>
          <pc:docMk/>
          <pc:sldMk cId="1011139270" sldId="273"/>
        </pc:sldMkLst>
        <pc:spChg chg="mod">
          <ac:chgData name="ROSANA TORANZO" userId="39e3827d99f0cfcf" providerId="LiveId" clId="{C4EB38A5-962A-4BD6-8FCB-258F32517D52}" dt="2026-08-26T12:05:42.866" v="442" actId="1076"/>
          <ac:spMkLst>
            <pc:docMk/>
            <pc:sldMk cId="1011139270" sldId="273"/>
            <ac:spMk id="5" creationId="{00000000-0000-0000-0000-000000000000}"/>
          </ac:spMkLst>
        </pc:spChg>
        <pc:spChg chg="mod">
          <ac:chgData name="ROSANA TORANZO" userId="39e3827d99f0cfcf" providerId="LiveId" clId="{C4EB38A5-962A-4BD6-8FCB-258F32517D52}" dt="2026-08-26T12:05:38.184" v="441" actId="20578"/>
          <ac:spMkLst>
            <pc:docMk/>
            <pc:sldMk cId="1011139270" sldId="273"/>
            <ac:spMk id="7" creationId="{00000000-0000-0000-0000-000000000000}"/>
          </ac:spMkLst>
        </pc:spChg>
        <pc:spChg chg="add del mod">
          <ac:chgData name="ROSANA TORANZO" userId="39e3827d99f0cfcf" providerId="LiveId" clId="{C4EB38A5-962A-4BD6-8FCB-258F32517D52}" dt="2026-08-26T12:05:52.750" v="444" actId="478"/>
          <ac:spMkLst>
            <pc:docMk/>
            <pc:sldMk cId="1011139270" sldId="273"/>
            <ac:spMk id="13" creationId="{EB342BEC-A51B-EE02-53E7-FC839EF38B37}"/>
          </ac:spMkLst>
        </pc:spChg>
        <pc:spChg chg="add del mod">
          <ac:chgData name="ROSANA TORANZO" userId="39e3827d99f0cfcf" providerId="LiveId" clId="{C4EB38A5-962A-4BD6-8FCB-258F32517D52}" dt="2026-08-26T12:05:18.698" v="436"/>
          <ac:spMkLst>
            <pc:docMk/>
            <pc:sldMk cId="1011139270" sldId="273"/>
            <ac:spMk id="15" creationId="{036C2E5A-88F6-B6B8-97A1-6F47CD056C42}"/>
          </ac:spMkLst>
        </pc:spChg>
        <pc:spChg chg="add del">
          <ac:chgData name="ROSANA TORANZO" userId="39e3827d99f0cfcf" providerId="LiveId" clId="{C4EB38A5-962A-4BD6-8FCB-258F32517D52}" dt="2026-08-26T12:05:18.698" v="434" actId="478"/>
          <ac:spMkLst>
            <pc:docMk/>
            <pc:sldMk cId="1011139270" sldId="273"/>
            <ac:spMk id="17" creationId="{5718BF48-4190-8FD4-D2B7-48AC17B8E86A}"/>
          </ac:spMkLst>
        </pc:spChg>
        <pc:picChg chg="add del">
          <ac:chgData name="ROSANA TORANZO" userId="39e3827d99f0cfcf" providerId="LiveId" clId="{C4EB38A5-962A-4BD6-8FCB-258F32517D52}" dt="2026-08-26T11:03:41.415" v="380" actId="22"/>
          <ac:picMkLst>
            <pc:docMk/>
            <pc:sldMk cId="1011139270" sldId="273"/>
            <ac:picMk id="4" creationId="{E18C7A0A-235A-95D5-E3A4-07A0DA2295E6}"/>
          </ac:picMkLst>
        </pc:picChg>
        <pc:picChg chg="add del">
          <ac:chgData name="ROSANA TORANZO" userId="39e3827d99f0cfcf" providerId="LiveId" clId="{C4EB38A5-962A-4BD6-8FCB-258F32517D52}" dt="2026-08-26T11:03:51.496" v="382" actId="22"/>
          <ac:picMkLst>
            <pc:docMk/>
            <pc:sldMk cId="1011139270" sldId="273"/>
            <ac:picMk id="9" creationId="{CEF46F28-A482-9017-159C-A4E0F20A8E37}"/>
          </ac:picMkLst>
        </pc:picChg>
      </pc:sldChg>
      <pc:sldChg chg="add">
        <pc:chgData name="ROSANA TORANZO" userId="39e3827d99f0cfcf" providerId="LiveId" clId="{C4EB38A5-962A-4BD6-8FCB-258F32517D52}" dt="2026-08-26T11:20:58.388" v="409"/>
        <pc:sldMkLst>
          <pc:docMk/>
          <pc:sldMk cId="3438966773" sldId="312"/>
        </pc:sldMkLst>
      </pc:sldChg>
      <pc:sldChg chg="add">
        <pc:chgData name="ROSANA TORANZO" userId="39e3827d99f0cfcf" providerId="LiveId" clId="{C4EB38A5-962A-4BD6-8FCB-258F32517D52}" dt="2026-08-27T01:24:57.637" v="521"/>
        <pc:sldMkLst>
          <pc:docMk/>
          <pc:sldMk cId="3146248244" sldId="316"/>
        </pc:sldMkLst>
      </pc:sldChg>
      <pc:sldChg chg="add">
        <pc:chgData name="ROSANA TORANZO" userId="39e3827d99f0cfcf" providerId="LiveId" clId="{C4EB38A5-962A-4BD6-8FCB-258F32517D52}" dt="2026-08-26T11:10:55.047" v="399"/>
        <pc:sldMkLst>
          <pc:docMk/>
          <pc:sldMk cId="2433308824" sldId="317"/>
        </pc:sldMkLst>
      </pc:sldChg>
      <pc:sldChg chg="modSp add mod ord">
        <pc:chgData name="ROSANA TORANZO" userId="39e3827d99f0cfcf" providerId="LiveId" clId="{C4EB38A5-962A-4BD6-8FCB-258F32517D52}" dt="2026-08-26T11:05:06.215" v="393" actId="14100"/>
        <pc:sldMkLst>
          <pc:docMk/>
          <pc:sldMk cId="4208177154" sldId="318"/>
        </pc:sldMkLst>
        <pc:spChg chg="mod">
          <ac:chgData name="ROSANA TORANZO" userId="39e3827d99f0cfcf" providerId="LiveId" clId="{C4EB38A5-962A-4BD6-8FCB-258F32517D52}" dt="2026-08-26T11:04:10.800" v="387" actId="14100"/>
          <ac:spMkLst>
            <pc:docMk/>
            <pc:sldMk cId="4208177154" sldId="318"/>
            <ac:spMk id="3" creationId="{00000000-0000-0000-0000-000000000000}"/>
          </ac:spMkLst>
        </pc:spChg>
        <pc:picChg chg="mod">
          <ac:chgData name="ROSANA TORANZO" userId="39e3827d99f0cfcf" providerId="LiveId" clId="{C4EB38A5-962A-4BD6-8FCB-258F32517D52}" dt="2026-08-26T11:04:31.808" v="392" actId="14100"/>
          <ac:picMkLst>
            <pc:docMk/>
            <pc:sldMk cId="4208177154" sldId="318"/>
            <ac:picMk id="8194" creationId="{00000000-0000-0000-0000-000000000000}"/>
          </ac:picMkLst>
        </pc:picChg>
        <pc:picChg chg="mod">
          <ac:chgData name="ROSANA TORANZO" userId="39e3827d99f0cfcf" providerId="LiveId" clId="{C4EB38A5-962A-4BD6-8FCB-258F32517D52}" dt="2026-08-26T11:05:06.215" v="393" actId="14100"/>
          <ac:picMkLst>
            <pc:docMk/>
            <pc:sldMk cId="4208177154" sldId="318"/>
            <ac:picMk id="8195" creationId="{00000000-0000-0000-0000-000000000000}"/>
          </ac:picMkLst>
        </pc:picChg>
        <pc:picChg chg="mod">
          <ac:chgData name="ROSANA TORANZO" userId="39e3827d99f0cfcf" providerId="LiveId" clId="{C4EB38A5-962A-4BD6-8FCB-258F32517D52}" dt="2026-08-26T11:04:23.795" v="390" actId="1076"/>
          <ac:picMkLst>
            <pc:docMk/>
            <pc:sldMk cId="4208177154" sldId="318"/>
            <ac:picMk id="8197" creationId="{00000000-0000-0000-0000-000000000000}"/>
          </ac:picMkLst>
        </pc:picChg>
      </pc:sldChg>
      <pc:sldChg chg="modSp add mod">
        <pc:chgData name="ROSANA TORANZO" userId="39e3827d99f0cfcf" providerId="LiveId" clId="{C4EB38A5-962A-4BD6-8FCB-258F32517D52}" dt="2026-08-26T11:09:04.494" v="396" actId="1076"/>
        <pc:sldMkLst>
          <pc:docMk/>
          <pc:sldMk cId="2763269427" sldId="319"/>
        </pc:sldMkLst>
        <pc:spChg chg="mod">
          <ac:chgData name="ROSANA TORANZO" userId="39e3827d99f0cfcf" providerId="LiveId" clId="{C4EB38A5-962A-4BD6-8FCB-258F32517D52}" dt="2026-08-26T11:09:04.494" v="396" actId="1076"/>
          <ac:spMkLst>
            <pc:docMk/>
            <pc:sldMk cId="2763269427" sldId="319"/>
            <ac:spMk id="6" creationId="{00000000-0000-0000-0000-000000000000}"/>
          </ac:spMkLst>
        </pc:spChg>
        <pc:spChg chg="mod">
          <ac:chgData name="ROSANA TORANZO" userId="39e3827d99f0cfcf" providerId="LiveId" clId="{C4EB38A5-962A-4BD6-8FCB-258F32517D52}" dt="2026-08-26T11:08:55.424" v="395" actId="1076"/>
          <ac:spMkLst>
            <pc:docMk/>
            <pc:sldMk cId="2763269427" sldId="319"/>
            <ac:spMk id="8" creationId="{00000000-0000-0000-0000-000000000000}"/>
          </ac:spMkLst>
        </pc:spChg>
      </pc:sldChg>
      <pc:sldChg chg="delSp modSp add">
        <pc:chgData name="ROSANA TORANZO" userId="39e3827d99f0cfcf" providerId="LiveId" clId="{C4EB38A5-962A-4BD6-8FCB-258F32517D52}" dt="2026-08-26T11:11:52.153" v="405" actId="478"/>
        <pc:sldMkLst>
          <pc:docMk/>
          <pc:sldMk cId="3367616202" sldId="320"/>
        </pc:sldMkLst>
        <pc:picChg chg="mod">
          <ac:chgData name="ROSANA TORANZO" userId="39e3827d99f0cfcf" providerId="LiveId" clId="{C4EB38A5-962A-4BD6-8FCB-258F32517D52}" dt="2026-08-26T11:11:45.746" v="403" actId="1076"/>
          <ac:picMkLst>
            <pc:docMk/>
            <pc:sldMk cId="3367616202" sldId="320"/>
            <ac:picMk id="11266" creationId="{00000000-0000-0000-0000-000000000000}"/>
          </ac:picMkLst>
        </pc:picChg>
        <pc:picChg chg="del mod">
          <ac:chgData name="ROSANA TORANZO" userId="39e3827d99f0cfcf" providerId="LiveId" clId="{C4EB38A5-962A-4BD6-8FCB-258F32517D52}" dt="2026-08-26T11:11:52.153" v="405" actId="478"/>
          <ac:picMkLst>
            <pc:docMk/>
            <pc:sldMk cId="3367616202" sldId="320"/>
            <ac:picMk id="11267" creationId="{00000000-0000-0000-0000-000000000000}"/>
          </ac:picMkLst>
        </pc:picChg>
      </pc:sldChg>
      <pc:sldChg chg="add ord">
        <pc:chgData name="ROSANA TORANZO" userId="39e3827d99f0cfcf" providerId="LiveId" clId="{C4EB38A5-962A-4BD6-8FCB-258F32517D52}" dt="2026-08-26T11:23:21.510" v="411"/>
        <pc:sldMkLst>
          <pc:docMk/>
          <pc:sldMk cId="4247836291" sldId="321"/>
        </pc:sldMkLst>
      </pc:sldChg>
      <pc:sldChg chg="add">
        <pc:chgData name="ROSANA TORANZO" userId="39e3827d99f0cfcf" providerId="LiveId" clId="{C4EB38A5-962A-4BD6-8FCB-258F32517D52}" dt="2026-08-26T11:20:21.395" v="408"/>
        <pc:sldMkLst>
          <pc:docMk/>
          <pc:sldMk cId="3068578949" sldId="322"/>
        </pc:sldMkLst>
      </pc:sldChg>
      <pc:sldChg chg="add">
        <pc:chgData name="ROSANA TORANZO" userId="39e3827d99f0cfcf" providerId="LiveId" clId="{C4EB38A5-962A-4BD6-8FCB-258F32517D52}" dt="2026-08-26T11:24:40.280" v="412"/>
        <pc:sldMkLst>
          <pc:docMk/>
          <pc:sldMk cId="2126888519" sldId="323"/>
        </pc:sldMkLst>
      </pc:sldChg>
      <pc:sldChg chg="modSp add ord">
        <pc:chgData name="ROSANA TORANZO" userId="39e3827d99f0cfcf" providerId="LiveId" clId="{C4EB38A5-962A-4BD6-8FCB-258F32517D52}" dt="2026-08-26T11:26:48.612" v="418" actId="1076"/>
        <pc:sldMkLst>
          <pc:docMk/>
          <pc:sldMk cId="1863182421" sldId="324"/>
        </pc:sldMkLst>
        <pc:picChg chg="mod">
          <ac:chgData name="ROSANA TORANZO" userId="39e3827d99f0cfcf" providerId="LiveId" clId="{C4EB38A5-962A-4BD6-8FCB-258F32517D52}" dt="2026-08-26T11:26:48.612" v="418" actId="1076"/>
          <ac:picMkLst>
            <pc:docMk/>
            <pc:sldMk cId="1863182421" sldId="324"/>
            <ac:picMk id="16389" creationId="{00000000-0000-0000-0000-000000000000}"/>
          </ac:picMkLst>
        </pc:picChg>
      </pc:sldChg>
      <pc:sldChg chg="add">
        <pc:chgData name="ROSANA TORANZO" userId="39e3827d99f0cfcf" providerId="LiveId" clId="{C4EB38A5-962A-4BD6-8FCB-258F32517D52}" dt="2026-08-26T11:25:26.903" v="414"/>
        <pc:sldMkLst>
          <pc:docMk/>
          <pc:sldMk cId="4166049498" sldId="325"/>
        </pc:sldMkLst>
      </pc:sldChg>
      <pc:sldChg chg="modSp add mod">
        <pc:chgData name="ROSANA TORANZO" userId="39e3827d99f0cfcf" providerId="LiveId" clId="{C4EB38A5-962A-4BD6-8FCB-258F32517D52}" dt="2026-08-26T12:08:21.800" v="451" actId="1076"/>
        <pc:sldMkLst>
          <pc:docMk/>
          <pc:sldMk cId="1836701228" sldId="326"/>
        </pc:sldMkLst>
        <pc:spChg chg="mod">
          <ac:chgData name="ROSANA TORANZO" userId="39e3827d99f0cfcf" providerId="LiveId" clId="{C4EB38A5-962A-4BD6-8FCB-258F32517D52}" dt="2026-08-26T12:08:21.800" v="451" actId="1076"/>
          <ac:spMkLst>
            <pc:docMk/>
            <pc:sldMk cId="1836701228" sldId="326"/>
            <ac:spMk id="4" creationId="{00000000-0000-0000-0000-000000000000}"/>
          </ac:spMkLst>
        </pc:spChg>
        <pc:picChg chg="mod">
          <ac:chgData name="ROSANA TORANZO" userId="39e3827d99f0cfcf" providerId="LiveId" clId="{C4EB38A5-962A-4BD6-8FCB-258F32517D52}" dt="2026-08-26T12:08:17.801" v="450" actId="1076"/>
          <ac:picMkLst>
            <pc:docMk/>
            <pc:sldMk cId="1836701228" sldId="326"/>
            <ac:picMk id="2052" creationId="{00000000-0000-0000-0000-000000000000}"/>
          </ac:picMkLst>
        </pc:picChg>
      </pc:sldChg>
      <pc:sldChg chg="delSp modSp add">
        <pc:chgData name="ROSANA TORANZO" userId="39e3827d99f0cfcf" providerId="LiveId" clId="{C4EB38A5-962A-4BD6-8FCB-258F32517D52}" dt="2026-08-26T11:28:36.430" v="425" actId="478"/>
        <pc:sldMkLst>
          <pc:docMk/>
          <pc:sldMk cId="1450393429" sldId="327"/>
        </pc:sldMkLst>
        <pc:picChg chg="del mod">
          <ac:chgData name="ROSANA TORANZO" userId="39e3827d99f0cfcf" providerId="LiveId" clId="{C4EB38A5-962A-4BD6-8FCB-258F32517D52}" dt="2026-08-26T11:28:36.430" v="425" actId="478"/>
          <ac:picMkLst>
            <pc:docMk/>
            <pc:sldMk cId="1450393429" sldId="327"/>
            <ac:picMk id="3076" creationId="{00000000-0000-0000-0000-000000000000}"/>
          </ac:picMkLst>
        </pc:picChg>
        <pc:picChg chg="del mod">
          <ac:chgData name="ROSANA TORANZO" userId="39e3827d99f0cfcf" providerId="LiveId" clId="{C4EB38A5-962A-4BD6-8FCB-258F32517D52}" dt="2026-08-26T11:28:26.378" v="423" actId="478"/>
          <ac:picMkLst>
            <pc:docMk/>
            <pc:sldMk cId="1450393429" sldId="327"/>
            <ac:picMk id="3077" creationId="{00000000-0000-0000-0000-000000000000}"/>
          </ac:picMkLst>
        </pc:picChg>
        <pc:picChg chg="del mod">
          <ac:chgData name="ROSANA TORANZO" userId="39e3827d99f0cfcf" providerId="LiveId" clId="{C4EB38A5-962A-4BD6-8FCB-258F32517D52}" dt="2026-08-26T11:28:32.533" v="424" actId="478"/>
          <ac:picMkLst>
            <pc:docMk/>
            <pc:sldMk cId="1450393429" sldId="327"/>
            <ac:picMk id="3078" creationId="{00000000-0000-0000-0000-000000000000}"/>
          </ac:picMkLst>
        </pc:picChg>
      </pc:sldChg>
      <pc:sldChg chg="modSp add mod">
        <pc:chgData name="ROSANA TORANZO" userId="39e3827d99f0cfcf" providerId="LiveId" clId="{C4EB38A5-962A-4BD6-8FCB-258F32517D52}" dt="2026-08-26T12:09:30.297" v="484" actId="14100"/>
        <pc:sldMkLst>
          <pc:docMk/>
          <pc:sldMk cId="1686844903" sldId="328"/>
        </pc:sldMkLst>
        <pc:spChg chg="mod">
          <ac:chgData name="ROSANA TORANZO" userId="39e3827d99f0cfcf" providerId="LiveId" clId="{C4EB38A5-962A-4BD6-8FCB-258F32517D52}" dt="2026-08-26T12:08:36.889" v="453" actId="1076"/>
          <ac:spMkLst>
            <pc:docMk/>
            <pc:sldMk cId="1686844903" sldId="328"/>
            <ac:spMk id="2" creationId="{00000000-0000-0000-0000-000000000000}"/>
          </ac:spMkLst>
        </pc:spChg>
        <pc:spChg chg="mod">
          <ac:chgData name="ROSANA TORANZO" userId="39e3827d99f0cfcf" providerId="LiveId" clId="{C4EB38A5-962A-4BD6-8FCB-258F32517D52}" dt="2026-08-26T12:08:59.334" v="478" actId="5793"/>
          <ac:spMkLst>
            <pc:docMk/>
            <pc:sldMk cId="1686844903" sldId="328"/>
            <ac:spMk id="3" creationId="{00000000-0000-0000-0000-000000000000}"/>
          </ac:spMkLst>
        </pc:spChg>
        <pc:picChg chg="mod">
          <ac:chgData name="ROSANA TORANZO" userId="39e3827d99f0cfcf" providerId="LiveId" clId="{C4EB38A5-962A-4BD6-8FCB-258F32517D52}" dt="2026-08-26T12:09:30.297" v="484" actId="14100"/>
          <ac:picMkLst>
            <pc:docMk/>
            <pc:sldMk cId="1686844903" sldId="328"/>
            <ac:picMk id="5122" creationId="{00000000-0000-0000-0000-000000000000}"/>
          </ac:picMkLst>
        </pc:picChg>
      </pc:sldChg>
      <pc:sldChg chg="addSp delSp modSp add mod">
        <pc:chgData name="ROSANA TORANZO" userId="39e3827d99f0cfcf" providerId="LiveId" clId="{C4EB38A5-962A-4BD6-8FCB-258F32517D52}" dt="2026-08-27T01:18:39.096" v="515" actId="20577"/>
        <pc:sldMkLst>
          <pc:docMk/>
          <pc:sldMk cId="3008083255" sldId="329"/>
        </pc:sldMkLst>
        <pc:spChg chg="mod">
          <ac:chgData name="ROSANA TORANZO" userId="39e3827d99f0cfcf" providerId="LiveId" clId="{C4EB38A5-962A-4BD6-8FCB-258F32517D52}" dt="2026-08-27T01:18:39.096" v="515" actId="20577"/>
          <ac:spMkLst>
            <pc:docMk/>
            <pc:sldMk cId="3008083255" sldId="329"/>
            <ac:spMk id="2" creationId="{00000000-0000-0000-0000-000000000000}"/>
          </ac:spMkLst>
        </pc:spChg>
        <pc:spChg chg="add mod">
          <ac:chgData name="ROSANA TORANZO" userId="39e3827d99f0cfcf" providerId="LiveId" clId="{C4EB38A5-962A-4BD6-8FCB-258F32517D52}" dt="2026-08-27T01:18:11.388" v="510" actId="1076"/>
          <ac:spMkLst>
            <pc:docMk/>
            <pc:sldMk cId="3008083255" sldId="329"/>
            <ac:spMk id="3" creationId="{ED9C2989-1E55-1468-2E64-3FE416E88F4D}"/>
          </ac:spMkLst>
        </pc:spChg>
        <pc:picChg chg="del">
          <ac:chgData name="ROSANA TORANZO" userId="39e3827d99f0cfcf" providerId="LiveId" clId="{C4EB38A5-962A-4BD6-8FCB-258F32517D52}" dt="2026-08-27T01:16:13.056" v="494" actId="478"/>
          <ac:picMkLst>
            <pc:docMk/>
            <pc:sldMk cId="3008083255" sldId="329"/>
            <ac:picMk id="4098" creationId="{00000000-0000-0000-0000-000000000000}"/>
          </ac:picMkLst>
        </pc:picChg>
        <pc:picChg chg="del">
          <ac:chgData name="ROSANA TORANZO" userId="39e3827d99f0cfcf" providerId="LiveId" clId="{C4EB38A5-962A-4BD6-8FCB-258F32517D52}" dt="2026-08-27T01:17:11.964" v="503" actId="478"/>
          <ac:picMkLst>
            <pc:docMk/>
            <pc:sldMk cId="3008083255" sldId="329"/>
            <ac:picMk id="4099" creationId="{00000000-0000-0000-0000-000000000000}"/>
          </ac:picMkLst>
        </pc:picChg>
        <pc:picChg chg="del">
          <ac:chgData name="ROSANA TORANZO" userId="39e3827d99f0cfcf" providerId="LiveId" clId="{C4EB38A5-962A-4BD6-8FCB-258F32517D52}" dt="2026-08-27T01:16:16.067" v="495" actId="478"/>
          <ac:picMkLst>
            <pc:docMk/>
            <pc:sldMk cId="3008083255" sldId="329"/>
            <ac:picMk id="4101" creationId="{00000000-0000-0000-0000-000000000000}"/>
          </ac:picMkLst>
        </pc:picChg>
      </pc:sldChg>
      <pc:sldChg chg="add">
        <pc:chgData name="ROSANA TORANZO" userId="39e3827d99f0cfcf" providerId="LiveId" clId="{C4EB38A5-962A-4BD6-8FCB-258F32517D52}" dt="2026-08-27T01:19:27.234" v="516"/>
        <pc:sldMkLst>
          <pc:docMk/>
          <pc:sldMk cId="3050081790" sldId="330"/>
        </pc:sldMkLst>
      </pc:sldChg>
      <pc:sldChg chg="add">
        <pc:chgData name="ROSANA TORANZO" userId="39e3827d99f0cfcf" providerId="LiveId" clId="{C4EB38A5-962A-4BD6-8FCB-258F32517D52}" dt="2026-08-27T01:22:42.843" v="518"/>
        <pc:sldMkLst>
          <pc:docMk/>
          <pc:sldMk cId="3073196775" sldId="331"/>
        </pc:sldMkLst>
      </pc:sldChg>
      <pc:sldChg chg="add">
        <pc:chgData name="ROSANA TORANZO" userId="39e3827d99f0cfcf" providerId="LiveId" clId="{C4EB38A5-962A-4BD6-8FCB-258F32517D52}" dt="2026-08-27T01:23:44.197" v="520"/>
        <pc:sldMkLst>
          <pc:docMk/>
          <pc:sldMk cId="1571646049" sldId="332"/>
        </pc:sldMkLst>
      </pc:sldChg>
      <pc:sldChg chg="add">
        <pc:chgData name="ROSANA TORANZO" userId="39e3827d99f0cfcf" providerId="LiveId" clId="{C4EB38A5-962A-4BD6-8FCB-258F32517D52}" dt="2026-08-27T01:23:27.884" v="519"/>
        <pc:sldMkLst>
          <pc:docMk/>
          <pc:sldMk cId="1326551619" sldId="333"/>
        </pc:sldMkLst>
      </pc:sldChg>
      <pc:sldChg chg="del">
        <pc:chgData name="ROSANA TORANZO" userId="39e3827d99f0cfcf" providerId="LiveId" clId="{C4EB38A5-962A-4BD6-8FCB-258F32517D52}" dt="2026-08-26T10:33:49.943" v="0" actId="47"/>
        <pc:sldMkLst>
          <pc:docMk/>
          <pc:sldMk cId="1904468777" sldId="334"/>
        </pc:sldMkLst>
      </pc:sldChg>
      <pc:sldChg chg="add">
        <pc:chgData name="ROSANA TORANZO" userId="39e3827d99f0cfcf" providerId="LiveId" clId="{C4EB38A5-962A-4BD6-8FCB-258F32517D52}" dt="2026-08-27T01:22:17.642" v="517"/>
        <pc:sldMkLst>
          <pc:docMk/>
          <pc:sldMk cId="3209680610" sldId="335"/>
        </pc:sldMkLst>
      </pc:sldChg>
      <pc:sldChg chg="del">
        <pc:chgData name="ROSANA TORANZO" userId="39e3827d99f0cfcf" providerId="LiveId" clId="{C4EB38A5-962A-4BD6-8FCB-258F32517D52}" dt="2026-08-26T10:33:49.943" v="0" actId="47"/>
        <pc:sldMkLst>
          <pc:docMk/>
          <pc:sldMk cId="3229813851" sldId="335"/>
        </pc:sldMkLst>
      </pc:sldChg>
      <pc:sldChg chg="add">
        <pc:chgData name="ROSANA TORANZO" userId="39e3827d99f0cfcf" providerId="LiveId" clId="{C4EB38A5-962A-4BD6-8FCB-258F32517D52}" dt="2026-08-27T01:25:48.391" v="522"/>
        <pc:sldMkLst>
          <pc:docMk/>
          <pc:sldMk cId="3358153085" sldId="336"/>
        </pc:sldMkLst>
      </pc:sldChg>
      <pc:sldChg chg="del">
        <pc:chgData name="ROSANA TORANZO" userId="39e3827d99f0cfcf" providerId="LiveId" clId="{C4EB38A5-962A-4BD6-8FCB-258F32517D52}" dt="2026-08-26T10:33:49.943" v="0" actId="47"/>
        <pc:sldMkLst>
          <pc:docMk/>
          <pc:sldMk cId="4288862359" sldId="336"/>
        </pc:sldMkLst>
      </pc:sldChg>
      <pc:sldChg chg="add">
        <pc:chgData name="ROSANA TORANZO" userId="39e3827d99f0cfcf" providerId="LiveId" clId="{C4EB38A5-962A-4BD6-8FCB-258F32517D52}" dt="2026-08-27T01:27:00.501" v="523"/>
        <pc:sldMkLst>
          <pc:docMk/>
          <pc:sldMk cId="792719796" sldId="337"/>
        </pc:sldMkLst>
      </pc:sldChg>
      <pc:sldChg chg="del">
        <pc:chgData name="ROSANA TORANZO" userId="39e3827d99f0cfcf" providerId="LiveId" clId="{C4EB38A5-962A-4BD6-8FCB-258F32517D52}" dt="2026-08-26T10:33:49.943" v="0" actId="47"/>
        <pc:sldMkLst>
          <pc:docMk/>
          <pc:sldMk cId="1058527893" sldId="337"/>
        </pc:sldMkLst>
      </pc:sldChg>
      <pc:sldChg chg="add">
        <pc:chgData name="ROSANA TORANZO" userId="39e3827d99f0cfcf" providerId="LiveId" clId="{C4EB38A5-962A-4BD6-8FCB-258F32517D52}" dt="2026-08-27T01:27:42.102" v="524"/>
        <pc:sldMkLst>
          <pc:docMk/>
          <pc:sldMk cId="384422900" sldId="338"/>
        </pc:sldMkLst>
      </pc:sldChg>
      <pc:sldChg chg="del">
        <pc:chgData name="ROSANA TORANZO" userId="39e3827d99f0cfcf" providerId="LiveId" clId="{C4EB38A5-962A-4BD6-8FCB-258F32517D52}" dt="2026-08-26T10:33:49.943" v="0" actId="47"/>
        <pc:sldMkLst>
          <pc:docMk/>
          <pc:sldMk cId="883417544" sldId="338"/>
        </pc:sldMkLst>
      </pc:sldChg>
      <pc:sldChg chg="add">
        <pc:chgData name="ROSANA TORANZO" userId="39e3827d99f0cfcf" providerId="LiveId" clId="{C4EB38A5-962A-4BD6-8FCB-258F32517D52}" dt="2026-08-27T01:27:58.146" v="525"/>
        <pc:sldMkLst>
          <pc:docMk/>
          <pc:sldMk cId="2972527813" sldId="339"/>
        </pc:sldMkLst>
      </pc:sldChg>
      <pc:sldChg chg="del">
        <pc:chgData name="ROSANA TORANZO" userId="39e3827d99f0cfcf" providerId="LiveId" clId="{C4EB38A5-962A-4BD6-8FCB-258F32517D52}" dt="2026-08-26T10:33:49.943" v="0" actId="47"/>
        <pc:sldMkLst>
          <pc:docMk/>
          <pc:sldMk cId="4061368935" sldId="339"/>
        </pc:sldMkLst>
      </pc:sldChg>
      <pc:sldChg chg="add">
        <pc:chgData name="ROSANA TORANZO" userId="39e3827d99f0cfcf" providerId="LiveId" clId="{C4EB38A5-962A-4BD6-8FCB-258F32517D52}" dt="2026-08-27T01:29:42.727" v="527"/>
        <pc:sldMkLst>
          <pc:docMk/>
          <pc:sldMk cId="2014240069" sldId="340"/>
        </pc:sldMkLst>
      </pc:sldChg>
      <pc:sldChg chg="del">
        <pc:chgData name="ROSANA TORANZO" userId="39e3827d99f0cfcf" providerId="LiveId" clId="{C4EB38A5-962A-4BD6-8FCB-258F32517D52}" dt="2026-08-26T10:33:49.943" v="0" actId="47"/>
        <pc:sldMkLst>
          <pc:docMk/>
          <pc:sldMk cId="2749636873" sldId="340"/>
        </pc:sldMkLst>
      </pc:sldChg>
      <pc:sldChg chg="del">
        <pc:chgData name="ROSANA TORANZO" userId="39e3827d99f0cfcf" providerId="LiveId" clId="{C4EB38A5-962A-4BD6-8FCB-258F32517D52}" dt="2026-08-26T10:33:49.943" v="0" actId="47"/>
        <pc:sldMkLst>
          <pc:docMk/>
          <pc:sldMk cId="1889956470" sldId="341"/>
        </pc:sldMkLst>
      </pc:sldChg>
      <pc:sldChg chg="add">
        <pc:chgData name="ROSANA TORANZO" userId="39e3827d99f0cfcf" providerId="LiveId" clId="{C4EB38A5-962A-4BD6-8FCB-258F32517D52}" dt="2026-08-27T01:30:00.816" v="528"/>
        <pc:sldMkLst>
          <pc:docMk/>
          <pc:sldMk cId="2324543816" sldId="341"/>
        </pc:sldMkLst>
      </pc:sldChg>
      <pc:sldChg chg="del">
        <pc:chgData name="ROSANA TORANZO" userId="39e3827d99f0cfcf" providerId="LiveId" clId="{C4EB38A5-962A-4BD6-8FCB-258F32517D52}" dt="2026-08-26T10:33:49.943" v="0" actId="47"/>
        <pc:sldMkLst>
          <pc:docMk/>
          <pc:sldMk cId="1161598749" sldId="342"/>
        </pc:sldMkLst>
      </pc:sldChg>
      <pc:sldChg chg="add">
        <pc:chgData name="ROSANA TORANZO" userId="39e3827d99f0cfcf" providerId="LiveId" clId="{C4EB38A5-962A-4BD6-8FCB-258F32517D52}" dt="2026-08-27T01:28:46.289" v="526"/>
        <pc:sldMkLst>
          <pc:docMk/>
          <pc:sldMk cId="2388549329" sldId="342"/>
        </pc:sldMkLst>
      </pc:sldChg>
      <pc:sldChg chg="modSp add mod">
        <pc:chgData name="ROSANA TORANZO" userId="39e3827d99f0cfcf" providerId="LiveId" clId="{C4EB38A5-962A-4BD6-8FCB-258F32517D52}" dt="2026-08-27T10:26:34.385" v="643" actId="403"/>
        <pc:sldMkLst>
          <pc:docMk/>
          <pc:sldMk cId="1133750457" sldId="343"/>
        </pc:sldMkLst>
        <pc:spChg chg="mod">
          <ac:chgData name="ROSANA TORANZO" userId="39e3827d99f0cfcf" providerId="LiveId" clId="{C4EB38A5-962A-4BD6-8FCB-258F32517D52}" dt="2026-08-27T10:26:21.894" v="640" actId="1076"/>
          <ac:spMkLst>
            <pc:docMk/>
            <pc:sldMk cId="1133750457" sldId="343"/>
            <ac:spMk id="3" creationId="{00000000-0000-0000-0000-000000000000}"/>
          </ac:spMkLst>
        </pc:spChg>
        <pc:spChg chg="mod">
          <ac:chgData name="ROSANA TORANZO" userId="39e3827d99f0cfcf" providerId="LiveId" clId="{C4EB38A5-962A-4BD6-8FCB-258F32517D52}" dt="2026-08-27T10:26:03.817" v="635" actId="1076"/>
          <ac:spMkLst>
            <pc:docMk/>
            <pc:sldMk cId="1133750457" sldId="343"/>
            <ac:spMk id="4" creationId="{00000000-0000-0000-0000-000000000000}"/>
          </ac:spMkLst>
        </pc:spChg>
        <pc:spChg chg="mod">
          <ac:chgData name="ROSANA TORANZO" userId="39e3827d99f0cfcf" providerId="LiveId" clId="{C4EB38A5-962A-4BD6-8FCB-258F32517D52}" dt="2026-08-27T10:26:10.104" v="639" actId="27636"/>
          <ac:spMkLst>
            <pc:docMk/>
            <pc:sldMk cId="1133750457" sldId="343"/>
            <ac:spMk id="5" creationId="{00000000-0000-0000-0000-000000000000}"/>
          </ac:spMkLst>
        </pc:spChg>
        <pc:spChg chg="mod">
          <ac:chgData name="ROSANA TORANZO" userId="39e3827d99f0cfcf" providerId="LiveId" clId="{C4EB38A5-962A-4BD6-8FCB-258F32517D52}" dt="2026-08-27T10:26:34.385" v="643" actId="403"/>
          <ac:spMkLst>
            <pc:docMk/>
            <pc:sldMk cId="1133750457" sldId="343"/>
            <ac:spMk id="6" creationId="{00000000-0000-0000-0000-000000000000}"/>
          </ac:spMkLst>
        </pc:spChg>
      </pc:sldChg>
      <pc:sldChg chg="modSp mod">
        <pc:chgData name="ROSANA TORANZO" userId="39e3827d99f0cfcf" providerId="LiveId" clId="{C4EB38A5-962A-4BD6-8FCB-258F32517D52}" dt="2026-08-27T01:34:42.789" v="552" actId="6549"/>
        <pc:sldMkLst>
          <pc:docMk/>
          <pc:sldMk cId="3505341980" sldId="344"/>
        </pc:sldMkLst>
        <pc:spChg chg="mod">
          <ac:chgData name="ROSANA TORANZO" userId="39e3827d99f0cfcf" providerId="LiveId" clId="{C4EB38A5-962A-4BD6-8FCB-258F32517D52}" dt="2026-08-27T01:34:42.789" v="552" actId="6549"/>
          <ac:spMkLst>
            <pc:docMk/>
            <pc:sldMk cId="3505341980" sldId="344"/>
            <ac:spMk id="4" creationId="{B128B7CD-D578-217F-87CB-24B3D4F4C507}"/>
          </ac:spMkLst>
        </pc:spChg>
      </pc:sldChg>
      <pc:sldChg chg="modSp add mod">
        <pc:chgData name="ROSANA TORANZO" userId="39e3827d99f0cfcf" providerId="LiveId" clId="{C4EB38A5-962A-4BD6-8FCB-258F32517D52}" dt="2026-08-27T10:25:30.407" v="630" actId="1076"/>
        <pc:sldMkLst>
          <pc:docMk/>
          <pc:sldMk cId="2802281086" sldId="345"/>
        </pc:sldMkLst>
        <pc:spChg chg="mod">
          <ac:chgData name="ROSANA TORANZO" userId="39e3827d99f0cfcf" providerId="LiveId" clId="{C4EB38A5-962A-4BD6-8FCB-258F32517D52}" dt="2026-08-27T10:25:09.393" v="628" actId="1076"/>
          <ac:spMkLst>
            <pc:docMk/>
            <pc:sldMk cId="2802281086" sldId="345"/>
            <ac:spMk id="2" creationId="{00000000-0000-0000-0000-000000000000}"/>
          </ac:spMkLst>
        </pc:spChg>
        <pc:picChg chg="mod">
          <ac:chgData name="ROSANA TORANZO" userId="39e3827d99f0cfcf" providerId="LiveId" clId="{C4EB38A5-962A-4BD6-8FCB-258F32517D52}" dt="2026-08-27T10:25:30.407" v="630" actId="1076"/>
          <ac:picMkLst>
            <pc:docMk/>
            <pc:sldMk cId="2802281086" sldId="345"/>
            <ac:picMk id="1026" creationId="{00000000-0000-0000-0000-000000000000}"/>
          </ac:picMkLst>
        </pc:picChg>
      </pc:sldChg>
      <pc:sldChg chg="del">
        <pc:chgData name="ROSANA TORANZO" userId="39e3827d99f0cfcf" providerId="LiveId" clId="{C4EB38A5-962A-4BD6-8FCB-258F32517D52}" dt="2026-08-26T10:33:49.943" v="0" actId="47"/>
        <pc:sldMkLst>
          <pc:docMk/>
          <pc:sldMk cId="371973296" sldId="347"/>
        </pc:sldMkLst>
      </pc:sldChg>
      <pc:sldChg chg="del">
        <pc:chgData name="ROSANA TORANZO" userId="39e3827d99f0cfcf" providerId="LiveId" clId="{C4EB38A5-962A-4BD6-8FCB-258F32517D52}" dt="2026-08-26T10:33:49.943" v="0" actId="47"/>
        <pc:sldMkLst>
          <pc:docMk/>
          <pc:sldMk cId="1883398100" sldId="348"/>
        </pc:sldMkLst>
      </pc:sldChg>
      <pc:sldChg chg="del">
        <pc:chgData name="ROSANA TORANZO" userId="39e3827d99f0cfcf" providerId="LiveId" clId="{C4EB38A5-962A-4BD6-8FCB-258F32517D52}" dt="2026-08-26T10:33:49.943" v="0" actId="47"/>
        <pc:sldMkLst>
          <pc:docMk/>
          <pc:sldMk cId="2327673807" sldId="350"/>
        </pc:sldMkLst>
      </pc:sldChg>
      <pc:sldChg chg="del">
        <pc:chgData name="ROSANA TORANZO" userId="39e3827d99f0cfcf" providerId="LiveId" clId="{C4EB38A5-962A-4BD6-8FCB-258F32517D52}" dt="2026-08-26T10:33:49.943" v="0" actId="47"/>
        <pc:sldMkLst>
          <pc:docMk/>
          <pc:sldMk cId="3388007514" sldId="351"/>
        </pc:sldMkLst>
      </pc:sldChg>
      <pc:sldChg chg="del">
        <pc:chgData name="ROSANA TORANZO" userId="39e3827d99f0cfcf" providerId="LiveId" clId="{C4EB38A5-962A-4BD6-8FCB-258F32517D52}" dt="2026-08-26T10:33:49.943" v="0" actId="47"/>
        <pc:sldMkLst>
          <pc:docMk/>
          <pc:sldMk cId="3768156238" sldId="352"/>
        </pc:sldMkLst>
      </pc:sldChg>
      <pc:sldChg chg="del">
        <pc:chgData name="ROSANA TORANZO" userId="39e3827d99f0cfcf" providerId="LiveId" clId="{C4EB38A5-962A-4BD6-8FCB-258F32517D52}" dt="2026-08-26T10:33:49.943" v="0" actId="47"/>
        <pc:sldMkLst>
          <pc:docMk/>
          <pc:sldMk cId="234021291" sldId="353"/>
        </pc:sldMkLst>
      </pc:sldChg>
      <pc:sldChg chg="del">
        <pc:chgData name="ROSANA TORANZO" userId="39e3827d99f0cfcf" providerId="LiveId" clId="{C4EB38A5-962A-4BD6-8FCB-258F32517D52}" dt="2026-08-26T10:33:49.943" v="0" actId="47"/>
        <pc:sldMkLst>
          <pc:docMk/>
          <pc:sldMk cId="3401512511" sldId="354"/>
        </pc:sldMkLst>
      </pc:sldChg>
      <pc:sldChg chg="del">
        <pc:chgData name="ROSANA TORANZO" userId="39e3827d99f0cfcf" providerId="LiveId" clId="{C4EB38A5-962A-4BD6-8FCB-258F32517D52}" dt="2026-08-26T10:33:49.943" v="0" actId="47"/>
        <pc:sldMkLst>
          <pc:docMk/>
          <pc:sldMk cId="1639092221" sldId="355"/>
        </pc:sldMkLst>
      </pc:sldChg>
      <pc:sldChg chg="del">
        <pc:chgData name="ROSANA TORANZO" userId="39e3827d99f0cfcf" providerId="LiveId" clId="{C4EB38A5-962A-4BD6-8FCB-258F32517D52}" dt="2026-08-26T10:33:49.943" v="0" actId="47"/>
        <pc:sldMkLst>
          <pc:docMk/>
          <pc:sldMk cId="2564850521" sldId="356"/>
        </pc:sldMkLst>
      </pc:sldChg>
      <pc:sldChg chg="del">
        <pc:chgData name="ROSANA TORANZO" userId="39e3827d99f0cfcf" providerId="LiveId" clId="{C4EB38A5-962A-4BD6-8FCB-258F32517D52}" dt="2026-08-26T10:33:49.943" v="0" actId="47"/>
        <pc:sldMkLst>
          <pc:docMk/>
          <pc:sldMk cId="482147416" sldId="357"/>
        </pc:sldMkLst>
      </pc:sldChg>
      <pc:sldChg chg="del">
        <pc:chgData name="ROSANA TORANZO" userId="39e3827d99f0cfcf" providerId="LiveId" clId="{C4EB38A5-962A-4BD6-8FCB-258F32517D52}" dt="2026-08-26T10:33:49.943" v="0" actId="47"/>
        <pc:sldMkLst>
          <pc:docMk/>
          <pc:sldMk cId="2186620662" sldId="359"/>
        </pc:sldMkLst>
      </pc:sldChg>
      <pc:sldChg chg="new del">
        <pc:chgData name="ROSANA TORANZO" userId="39e3827d99f0cfcf" providerId="LiveId" clId="{C4EB38A5-962A-4BD6-8FCB-258F32517D52}" dt="2026-08-26T10:34:09.371" v="3" actId="47"/>
        <pc:sldMkLst>
          <pc:docMk/>
          <pc:sldMk cId="3201960515" sldId="359"/>
        </pc:sldMkLst>
      </pc:sldChg>
      <pc:sldChg chg="del">
        <pc:chgData name="ROSANA TORANZO" userId="39e3827d99f0cfcf" providerId="LiveId" clId="{C4EB38A5-962A-4BD6-8FCB-258F32517D52}" dt="2026-08-26T10:33:49.943" v="0" actId="47"/>
        <pc:sldMkLst>
          <pc:docMk/>
          <pc:sldMk cId="727247848" sldId="360"/>
        </pc:sldMkLst>
      </pc:sldChg>
      <pc:sldChg chg="addSp delSp modSp new mod modClrScheme chgLayout">
        <pc:chgData name="ROSANA TORANZO" userId="39e3827d99f0cfcf" providerId="LiveId" clId="{C4EB38A5-962A-4BD6-8FCB-258F32517D52}" dt="2026-08-26T10:41:52.447" v="44" actId="1076"/>
        <pc:sldMkLst>
          <pc:docMk/>
          <pc:sldMk cId="1603303070" sldId="360"/>
        </pc:sldMkLst>
        <pc:spChg chg="del">
          <ac:chgData name="ROSANA TORANZO" userId="39e3827d99f0cfcf" providerId="LiveId" clId="{C4EB38A5-962A-4BD6-8FCB-258F32517D52}" dt="2026-08-26T10:39:07.605" v="9" actId="478"/>
          <ac:spMkLst>
            <pc:docMk/>
            <pc:sldMk cId="1603303070" sldId="360"/>
            <ac:spMk id="2" creationId="{464E45FF-DA45-703C-CEFE-26140CF8EC0A}"/>
          </ac:spMkLst>
        </pc:spChg>
        <pc:spChg chg="add del mod">
          <ac:chgData name="ROSANA TORANZO" userId="39e3827d99f0cfcf" providerId="LiveId" clId="{C4EB38A5-962A-4BD6-8FCB-258F32517D52}" dt="2026-08-26T10:38:26.853" v="6" actId="478"/>
          <ac:spMkLst>
            <pc:docMk/>
            <pc:sldMk cId="1603303070" sldId="360"/>
            <ac:spMk id="4" creationId="{2A8B8FB9-5BA6-3011-3727-246FB5437892}"/>
          </ac:spMkLst>
        </pc:spChg>
        <pc:spChg chg="add mod ord">
          <ac:chgData name="ROSANA TORANZO" userId="39e3827d99f0cfcf" providerId="LiveId" clId="{C4EB38A5-962A-4BD6-8FCB-258F32517D52}" dt="2026-08-26T10:41:24.693" v="36" actId="27636"/>
          <ac:spMkLst>
            <pc:docMk/>
            <pc:sldMk cId="1603303070" sldId="360"/>
            <ac:spMk id="6" creationId="{5D8CB913-83B4-073D-5D27-2D54EC895F88}"/>
          </ac:spMkLst>
        </pc:spChg>
        <pc:spChg chg="add mod">
          <ac:chgData name="ROSANA TORANZO" userId="39e3827d99f0cfcf" providerId="LiveId" clId="{C4EB38A5-962A-4BD6-8FCB-258F32517D52}" dt="2026-08-26T10:41:52.447" v="44" actId="1076"/>
          <ac:spMkLst>
            <pc:docMk/>
            <pc:sldMk cId="1603303070" sldId="360"/>
            <ac:spMk id="8" creationId="{EB62F025-5007-92F1-F7F1-8A9CC6A291A3}"/>
          </ac:spMkLst>
        </pc:spChg>
        <pc:picChg chg="add mod">
          <ac:chgData name="ROSANA TORANZO" userId="39e3827d99f0cfcf" providerId="LiveId" clId="{C4EB38A5-962A-4BD6-8FCB-258F32517D52}" dt="2026-08-26T10:41:46.475" v="43" actId="1076"/>
          <ac:picMkLst>
            <pc:docMk/>
            <pc:sldMk cId="1603303070" sldId="360"/>
            <ac:picMk id="9" creationId="{702DEDEC-9AA0-B0F3-01CD-D0C8B62F1ECB}"/>
          </ac:picMkLst>
        </pc:picChg>
      </pc:sldChg>
      <pc:sldChg chg="del">
        <pc:chgData name="ROSANA TORANZO" userId="39e3827d99f0cfcf" providerId="LiveId" clId="{C4EB38A5-962A-4BD6-8FCB-258F32517D52}" dt="2026-08-26T10:33:49.943" v="0" actId="47"/>
        <pc:sldMkLst>
          <pc:docMk/>
          <pc:sldMk cId="239221049" sldId="361"/>
        </pc:sldMkLst>
      </pc:sldChg>
      <pc:sldChg chg="new del">
        <pc:chgData name="ROSANA TORANZO" userId="39e3827d99f0cfcf" providerId="LiveId" clId="{C4EB38A5-962A-4BD6-8FCB-258F32517D52}" dt="2026-08-26T10:45:50.149" v="70" actId="47"/>
        <pc:sldMkLst>
          <pc:docMk/>
          <pc:sldMk cId="2057445719" sldId="361"/>
        </pc:sldMkLst>
      </pc:sldChg>
      <pc:sldChg chg="addSp modSp new mod">
        <pc:chgData name="ROSANA TORANZO" userId="39e3827d99f0cfcf" providerId="LiveId" clId="{C4EB38A5-962A-4BD6-8FCB-258F32517D52}" dt="2026-08-26T10:45:17.769" v="69" actId="1076"/>
        <pc:sldMkLst>
          <pc:docMk/>
          <pc:sldMk cId="1379897363" sldId="362"/>
        </pc:sldMkLst>
        <pc:spChg chg="add mod">
          <ac:chgData name="ROSANA TORANZO" userId="39e3827d99f0cfcf" providerId="LiveId" clId="{C4EB38A5-962A-4BD6-8FCB-258F32517D52}" dt="2026-08-26T10:44:28.260" v="62" actId="6549"/>
          <ac:spMkLst>
            <pc:docMk/>
            <pc:sldMk cId="1379897363" sldId="362"/>
            <ac:spMk id="9" creationId="{0BF0F48F-E089-75EF-CDAB-6EE4D6065741}"/>
          </ac:spMkLst>
        </pc:spChg>
        <pc:picChg chg="add mod">
          <ac:chgData name="ROSANA TORANZO" userId="39e3827d99f0cfcf" providerId="LiveId" clId="{C4EB38A5-962A-4BD6-8FCB-258F32517D52}" dt="2026-08-26T10:42:45.864" v="48" actId="1076"/>
          <ac:picMkLst>
            <pc:docMk/>
            <pc:sldMk cId="1379897363" sldId="362"/>
            <ac:picMk id="3" creationId="{725460B8-6E44-8B67-205D-A1B56046D6A1}"/>
          </ac:picMkLst>
        </pc:picChg>
        <pc:picChg chg="add mod">
          <ac:chgData name="ROSANA TORANZO" userId="39e3827d99f0cfcf" providerId="LiveId" clId="{C4EB38A5-962A-4BD6-8FCB-258F32517D52}" dt="2026-08-26T10:43:46.182" v="54" actId="1076"/>
          <ac:picMkLst>
            <pc:docMk/>
            <pc:sldMk cId="1379897363" sldId="362"/>
            <ac:picMk id="5" creationId="{BE0A82FA-0B30-539E-5E92-8645091AC37B}"/>
          </ac:picMkLst>
        </pc:picChg>
        <pc:picChg chg="add mod">
          <ac:chgData name="ROSANA TORANZO" userId="39e3827d99f0cfcf" providerId="LiveId" clId="{C4EB38A5-962A-4BD6-8FCB-258F32517D52}" dt="2026-08-26T10:45:17.769" v="69" actId="1076"/>
          <ac:picMkLst>
            <pc:docMk/>
            <pc:sldMk cId="1379897363" sldId="362"/>
            <ac:picMk id="7" creationId="{578A4AAD-9913-B952-A500-2231ABAE72BB}"/>
          </ac:picMkLst>
        </pc:picChg>
        <pc:picChg chg="add mod">
          <ac:chgData name="ROSANA TORANZO" userId="39e3827d99f0cfcf" providerId="LiveId" clId="{C4EB38A5-962A-4BD6-8FCB-258F32517D52}" dt="2026-08-26T10:45:09.188" v="68" actId="1076"/>
          <ac:picMkLst>
            <pc:docMk/>
            <pc:sldMk cId="1379897363" sldId="362"/>
            <ac:picMk id="11" creationId="{C4DC936E-F7B1-F8FC-FD40-674B400070BF}"/>
          </ac:picMkLst>
        </pc:picChg>
      </pc:sldChg>
      <pc:sldChg chg="del">
        <pc:chgData name="ROSANA TORANZO" userId="39e3827d99f0cfcf" providerId="LiveId" clId="{C4EB38A5-962A-4BD6-8FCB-258F32517D52}" dt="2026-08-26T10:33:49.943" v="0" actId="47"/>
        <pc:sldMkLst>
          <pc:docMk/>
          <pc:sldMk cId="3213702415" sldId="362"/>
        </pc:sldMkLst>
      </pc:sldChg>
      <pc:sldChg chg="addSp modSp new mod ord">
        <pc:chgData name="ROSANA TORANZO" userId="39e3827d99f0cfcf" providerId="LiveId" clId="{C4EB38A5-962A-4BD6-8FCB-258F32517D52}" dt="2026-08-26T11:09:36.841" v="398"/>
        <pc:sldMkLst>
          <pc:docMk/>
          <pc:sldMk cId="3602083171" sldId="363"/>
        </pc:sldMkLst>
        <pc:spChg chg="add mod">
          <ac:chgData name="ROSANA TORANZO" userId="39e3827d99f0cfcf" providerId="LiveId" clId="{C4EB38A5-962A-4BD6-8FCB-258F32517D52}" dt="2026-08-26T11:03:15.061" v="378" actId="1076"/>
          <ac:spMkLst>
            <pc:docMk/>
            <pc:sldMk cId="3602083171" sldId="363"/>
            <ac:spMk id="3" creationId="{362C21D0-3742-BE27-7F58-9DAB7E31442B}"/>
          </ac:spMkLst>
        </pc:spChg>
        <pc:spChg chg="add mod">
          <ac:chgData name="ROSANA TORANZO" userId="39e3827d99f0cfcf" providerId="LiveId" clId="{C4EB38A5-962A-4BD6-8FCB-258F32517D52}" dt="2026-08-26T11:03:11.373" v="377" actId="1076"/>
          <ac:spMkLst>
            <pc:docMk/>
            <pc:sldMk cId="3602083171" sldId="363"/>
            <ac:spMk id="5" creationId="{FFC73A73-BC23-437C-2470-99387DAA6456}"/>
          </ac:spMkLst>
        </pc:spChg>
      </pc:sldChg>
      <pc:sldChg chg="addSp modSp new mod">
        <pc:chgData name="ROSANA TORANZO" userId="39e3827d99f0cfcf" providerId="LiveId" clId="{C4EB38A5-962A-4BD6-8FCB-258F32517D52}" dt="2026-08-26T10:51:40.496" v="161" actId="6549"/>
        <pc:sldMkLst>
          <pc:docMk/>
          <pc:sldMk cId="3612036075" sldId="364"/>
        </pc:sldMkLst>
        <pc:spChg chg="add mod">
          <ac:chgData name="ROSANA TORANZO" userId="39e3827d99f0cfcf" providerId="LiveId" clId="{C4EB38A5-962A-4BD6-8FCB-258F32517D52}" dt="2026-08-26T10:51:40.496" v="161" actId="6549"/>
          <ac:spMkLst>
            <pc:docMk/>
            <pc:sldMk cId="3612036075" sldId="364"/>
            <ac:spMk id="4" creationId="{0FF9F722-F003-2929-2B8A-A6D3527B91F1}"/>
          </ac:spMkLst>
        </pc:spChg>
        <pc:picChg chg="add mod">
          <ac:chgData name="ROSANA TORANZO" userId="39e3827d99f0cfcf" providerId="LiveId" clId="{C4EB38A5-962A-4BD6-8FCB-258F32517D52}" dt="2026-08-26T10:50:02.527" v="112" actId="1076"/>
          <ac:picMkLst>
            <pc:docMk/>
            <pc:sldMk cId="3612036075" sldId="364"/>
            <ac:picMk id="3" creationId="{D340008E-61B8-D991-46FC-82EBB208D8A3}"/>
          </ac:picMkLst>
        </pc:picChg>
      </pc:sldChg>
      <pc:sldChg chg="addSp modSp new mod modClrScheme chgLayout">
        <pc:chgData name="ROSANA TORANZO" userId="39e3827d99f0cfcf" providerId="LiveId" clId="{C4EB38A5-962A-4BD6-8FCB-258F32517D52}" dt="2026-08-26T10:55:16.129" v="185" actId="1076"/>
        <pc:sldMkLst>
          <pc:docMk/>
          <pc:sldMk cId="2620485697" sldId="365"/>
        </pc:sldMkLst>
        <pc:spChg chg="mod">
          <ac:chgData name="ROSANA TORANZO" userId="39e3827d99f0cfcf" providerId="LiveId" clId="{C4EB38A5-962A-4BD6-8FCB-258F32517D52}" dt="2026-08-26T10:54:11.112" v="172" actId="26606"/>
          <ac:spMkLst>
            <pc:docMk/>
            <pc:sldMk cId="2620485697" sldId="365"/>
            <ac:spMk id="2" creationId="{8ADA1976-93CD-E437-EFA9-CC40DA9CCBD9}"/>
          </ac:spMkLst>
        </pc:spChg>
        <pc:spChg chg="add mod ord">
          <ac:chgData name="ROSANA TORANZO" userId="39e3827d99f0cfcf" providerId="LiveId" clId="{C4EB38A5-962A-4BD6-8FCB-258F32517D52}" dt="2026-08-26T10:55:12.791" v="184" actId="14100"/>
          <ac:spMkLst>
            <pc:docMk/>
            <pc:sldMk cId="2620485697" sldId="365"/>
            <ac:spMk id="4" creationId="{2F60E70F-A67B-E7FF-8698-1643A0C12ED0}"/>
          </ac:spMkLst>
        </pc:spChg>
        <pc:picChg chg="add mod">
          <ac:chgData name="ROSANA TORANZO" userId="39e3827d99f0cfcf" providerId="LiveId" clId="{C4EB38A5-962A-4BD6-8FCB-258F32517D52}" dt="2026-08-26T10:55:16.129" v="185" actId="1076"/>
          <ac:picMkLst>
            <pc:docMk/>
            <pc:sldMk cId="2620485697" sldId="365"/>
            <ac:picMk id="6" creationId="{AF54199B-C614-99A6-D8CE-5D262D975198}"/>
          </ac:picMkLst>
        </pc:picChg>
      </pc:sldChg>
      <pc:sldChg chg="addSp delSp modSp new mod modClrScheme chgLayout">
        <pc:chgData name="ROSANA TORANZO" userId="39e3827d99f0cfcf" providerId="LiveId" clId="{C4EB38A5-962A-4BD6-8FCB-258F32517D52}" dt="2026-08-26T10:59:38.264" v="364" actId="26606"/>
        <pc:sldMkLst>
          <pc:docMk/>
          <pc:sldMk cId="3127139541" sldId="366"/>
        </pc:sldMkLst>
        <pc:spChg chg="mod">
          <ac:chgData name="ROSANA TORANZO" userId="39e3827d99f0cfcf" providerId="LiveId" clId="{C4EB38A5-962A-4BD6-8FCB-258F32517D52}" dt="2026-08-26T10:59:28.520" v="361" actId="1076"/>
          <ac:spMkLst>
            <pc:docMk/>
            <pc:sldMk cId="3127139541" sldId="366"/>
            <ac:spMk id="2" creationId="{7BBF7D6A-E2A0-42DA-1B50-6384A1650E8B}"/>
          </ac:spMkLst>
        </pc:spChg>
        <pc:spChg chg="add del mod">
          <ac:chgData name="ROSANA TORANZO" userId="39e3827d99f0cfcf" providerId="LiveId" clId="{C4EB38A5-962A-4BD6-8FCB-258F32517D52}" dt="2026-08-26T10:58:02.717" v="234" actId="26606"/>
          <ac:spMkLst>
            <pc:docMk/>
            <pc:sldMk cId="3127139541" sldId="366"/>
            <ac:spMk id="11" creationId="{4D4FC8CA-5267-1899-E8BB-727002E7A317}"/>
          </ac:spMkLst>
        </pc:spChg>
        <pc:spChg chg="add mod">
          <ac:chgData name="ROSANA TORANZO" userId="39e3827d99f0cfcf" providerId="LiveId" clId="{C4EB38A5-962A-4BD6-8FCB-258F32517D52}" dt="2026-08-26T10:59:38.264" v="364" actId="26606"/>
          <ac:spMkLst>
            <pc:docMk/>
            <pc:sldMk cId="3127139541" sldId="366"/>
            <ac:spMk id="16" creationId="{91AC6425-6531-1E0B-C2F8-C7F73133B2F8}"/>
          </ac:spMkLst>
        </pc:spChg>
        <pc:picChg chg="add del mod">
          <ac:chgData name="ROSANA TORANZO" userId="39e3827d99f0cfcf" providerId="LiveId" clId="{C4EB38A5-962A-4BD6-8FCB-258F32517D52}" dt="2026-08-26T10:56:38.830" v="192" actId="478"/>
          <ac:picMkLst>
            <pc:docMk/>
            <pc:sldMk cId="3127139541" sldId="366"/>
            <ac:picMk id="4" creationId="{1DD9521D-9DD2-0FD2-D47E-56680C7958A3}"/>
          </ac:picMkLst>
        </pc:picChg>
        <pc:picChg chg="add mod">
          <ac:chgData name="ROSANA TORANZO" userId="39e3827d99f0cfcf" providerId="LiveId" clId="{C4EB38A5-962A-4BD6-8FCB-258F32517D52}" dt="2026-08-26T10:59:38.264" v="364" actId="26606"/>
          <ac:picMkLst>
            <pc:docMk/>
            <pc:sldMk cId="3127139541" sldId="366"/>
            <ac:picMk id="6" creationId="{1C556D16-4761-EB13-3F95-E3E302B6EAD4}"/>
          </ac:picMkLst>
        </pc:picChg>
      </pc:sldChg>
      <pc:sldChg chg="modSp add mod">
        <pc:chgData name="ROSANA TORANZO" userId="39e3827d99f0cfcf" providerId="LiveId" clId="{C4EB38A5-962A-4BD6-8FCB-258F32517D52}" dt="2026-08-27T10:22:32.653" v="612" actId="14100"/>
        <pc:sldMkLst>
          <pc:docMk/>
          <pc:sldMk cId="2368814319" sldId="367"/>
        </pc:sldMkLst>
        <pc:spChg chg="mod">
          <ac:chgData name="ROSANA TORANZO" userId="39e3827d99f0cfcf" providerId="LiveId" clId="{C4EB38A5-962A-4BD6-8FCB-258F32517D52}" dt="2026-08-27T10:22:21.782" v="610" actId="6549"/>
          <ac:spMkLst>
            <pc:docMk/>
            <pc:sldMk cId="2368814319" sldId="367"/>
            <ac:spMk id="3" creationId="{00000000-0000-0000-0000-000000000000}"/>
          </ac:spMkLst>
        </pc:spChg>
        <pc:picChg chg="mod">
          <ac:chgData name="ROSANA TORANZO" userId="39e3827d99f0cfcf" providerId="LiveId" clId="{C4EB38A5-962A-4BD6-8FCB-258F32517D52}" dt="2026-08-27T10:22:32.653" v="612" actId="14100"/>
          <ac:picMkLst>
            <pc:docMk/>
            <pc:sldMk cId="2368814319" sldId="367"/>
            <ac:picMk id="5122" creationId="{00000000-0000-0000-0000-000000000000}"/>
          </ac:picMkLst>
        </pc:picChg>
        <pc:picChg chg="mod">
          <ac:chgData name="ROSANA TORANZO" userId="39e3827d99f0cfcf" providerId="LiveId" clId="{C4EB38A5-962A-4BD6-8FCB-258F32517D52}" dt="2026-08-27T10:22:09.713" v="607" actId="1076"/>
          <ac:picMkLst>
            <pc:docMk/>
            <pc:sldMk cId="2368814319" sldId="367"/>
            <ac:picMk id="5123" creationId="{00000000-0000-0000-0000-000000000000}"/>
          </ac:picMkLst>
        </pc:picChg>
      </pc:sldChg>
      <pc:sldChg chg="addSp delSp new del mod">
        <pc:chgData name="ROSANA TORANZO" userId="39e3827d99f0cfcf" providerId="LiveId" clId="{C4EB38A5-962A-4BD6-8FCB-258F32517D52}" dt="2026-08-26T11:12:33.361" v="406" actId="47"/>
        <pc:sldMkLst>
          <pc:docMk/>
          <pc:sldMk cId="3113379124" sldId="367"/>
        </pc:sldMkLst>
        <pc:picChg chg="add del">
          <ac:chgData name="ROSANA TORANZO" userId="39e3827d99f0cfcf" providerId="LiveId" clId="{C4EB38A5-962A-4BD6-8FCB-258F32517D52}" dt="2026-08-26T11:00:44.588" v="367" actId="22"/>
          <ac:picMkLst>
            <pc:docMk/>
            <pc:sldMk cId="3113379124" sldId="367"/>
            <ac:picMk id="4" creationId="{CF538900-FE32-41D3-0A00-29F7A7CB0978}"/>
          </ac:picMkLst>
        </pc:picChg>
      </pc:sldChg>
      <pc:sldChg chg="add">
        <pc:chgData name="ROSANA TORANZO" userId="39e3827d99f0cfcf" providerId="LiveId" clId="{C4EB38A5-962A-4BD6-8FCB-258F32517D52}" dt="2026-08-27T01:31:15.174" v="530"/>
        <pc:sldMkLst>
          <pc:docMk/>
          <pc:sldMk cId="3951245760" sldId="368"/>
        </pc:sldMkLst>
      </pc:sldChg>
      <pc:sldChg chg="modSp add mod">
        <pc:chgData name="ROSANA TORANZO" userId="39e3827d99f0cfcf" providerId="LiveId" clId="{C4EB38A5-962A-4BD6-8FCB-258F32517D52}" dt="2026-08-27T10:23:18.321" v="615" actId="20577"/>
        <pc:sldMkLst>
          <pc:docMk/>
          <pc:sldMk cId="28946939" sldId="369"/>
        </pc:sldMkLst>
        <pc:spChg chg="mod">
          <ac:chgData name="ROSANA TORANZO" userId="39e3827d99f0cfcf" providerId="LiveId" clId="{C4EB38A5-962A-4BD6-8FCB-258F32517D52}" dt="2026-08-27T10:23:18.321" v="615" actId="20577"/>
          <ac:spMkLst>
            <pc:docMk/>
            <pc:sldMk cId="28946939" sldId="369"/>
            <ac:spMk id="3" creationId="{00000000-0000-0000-0000-000000000000}"/>
          </ac:spMkLst>
        </pc:spChg>
      </pc:sldChg>
      <pc:sldChg chg="modSp add mod">
        <pc:chgData name="ROSANA TORANZO" userId="39e3827d99f0cfcf" providerId="LiveId" clId="{C4EB38A5-962A-4BD6-8FCB-258F32517D52}" dt="2026-08-27T10:24:52.479" v="627" actId="1076"/>
        <pc:sldMkLst>
          <pc:docMk/>
          <pc:sldMk cId="2807809423" sldId="370"/>
        </pc:sldMkLst>
        <pc:spChg chg="mod">
          <ac:chgData name="ROSANA TORANZO" userId="39e3827d99f0cfcf" providerId="LiveId" clId="{C4EB38A5-962A-4BD6-8FCB-258F32517D52}" dt="2026-08-27T10:24:03.660" v="617" actId="14100"/>
          <ac:spMkLst>
            <pc:docMk/>
            <pc:sldMk cId="2807809423" sldId="370"/>
            <ac:spMk id="3" creationId="{00000000-0000-0000-0000-000000000000}"/>
          </ac:spMkLst>
        </pc:spChg>
        <pc:picChg chg="mod">
          <ac:chgData name="ROSANA TORANZO" userId="39e3827d99f0cfcf" providerId="LiveId" clId="{C4EB38A5-962A-4BD6-8FCB-258F32517D52}" dt="2026-08-27T10:24:52.479" v="627" actId="1076"/>
          <ac:picMkLst>
            <pc:docMk/>
            <pc:sldMk cId="2807809423" sldId="370"/>
            <ac:picMk id="6146" creationId="{00000000-0000-0000-0000-000000000000}"/>
          </ac:picMkLst>
        </pc:picChg>
        <pc:picChg chg="mod">
          <ac:chgData name="ROSANA TORANZO" userId="39e3827d99f0cfcf" providerId="LiveId" clId="{C4EB38A5-962A-4BD6-8FCB-258F32517D52}" dt="2026-08-27T10:24:48.529" v="626" actId="1076"/>
          <ac:picMkLst>
            <pc:docMk/>
            <pc:sldMk cId="2807809423" sldId="370"/>
            <ac:picMk id="6147" creationId="{00000000-0000-0000-0000-000000000000}"/>
          </ac:picMkLst>
        </pc:picChg>
        <pc:picChg chg="mod">
          <ac:chgData name="ROSANA TORANZO" userId="39e3827d99f0cfcf" providerId="LiveId" clId="{C4EB38A5-962A-4BD6-8FCB-258F32517D52}" dt="2026-08-27T10:24:39.649" v="624" actId="14100"/>
          <ac:picMkLst>
            <pc:docMk/>
            <pc:sldMk cId="2807809423" sldId="370"/>
            <ac:picMk id="6148" creationId="{00000000-0000-0000-0000-000000000000}"/>
          </ac:picMkLst>
        </pc:picChg>
      </pc:sldChg>
      <pc:sldChg chg="addSp delSp modSp new mod">
        <pc:chgData name="ROSANA TORANZO" userId="39e3827d99f0cfcf" providerId="LiveId" clId="{C4EB38A5-962A-4BD6-8FCB-258F32517D52}" dt="2026-08-27T01:38:53.427" v="604" actId="6549"/>
        <pc:sldMkLst>
          <pc:docMk/>
          <pc:sldMk cId="879161043" sldId="371"/>
        </pc:sldMkLst>
        <pc:spChg chg="del">
          <ac:chgData name="ROSANA TORANZO" userId="39e3827d99f0cfcf" providerId="LiveId" clId="{C4EB38A5-962A-4BD6-8FCB-258F32517D52}" dt="2026-08-27T01:36:36.036" v="562" actId="478"/>
          <ac:spMkLst>
            <pc:docMk/>
            <pc:sldMk cId="879161043" sldId="371"/>
            <ac:spMk id="2" creationId="{94D50CAE-9133-AF27-E732-FF34BC5218D4}"/>
          </ac:spMkLst>
        </pc:spChg>
        <pc:spChg chg="add mod">
          <ac:chgData name="ROSANA TORANZO" userId="39e3827d99f0cfcf" providerId="LiveId" clId="{C4EB38A5-962A-4BD6-8FCB-258F32517D52}" dt="2026-08-27T01:38:53.427" v="604" actId="6549"/>
          <ac:spMkLst>
            <pc:docMk/>
            <pc:sldMk cId="879161043" sldId="371"/>
            <ac:spMk id="4" creationId="{21AACA30-D26F-5F69-44EA-9D3DA9A09861}"/>
          </ac:spMkLst>
        </pc:spChg>
      </pc:sldChg>
      <pc:sldChg chg="new del">
        <pc:chgData name="ROSANA TORANZO" userId="39e3827d99f0cfcf" providerId="LiveId" clId="{C4EB38A5-962A-4BD6-8FCB-258F32517D52}" dt="2026-08-27T10:27:24.114" v="647" actId="47"/>
        <pc:sldMkLst>
          <pc:docMk/>
          <pc:sldMk cId="2185656403" sldId="372"/>
        </pc:sldMkLst>
      </pc:sldChg>
      <pc:sldChg chg="addSp modSp new mod">
        <pc:chgData name="ROSANA TORANZO" userId="39e3827d99f0cfcf" providerId="LiveId" clId="{C4EB38A5-962A-4BD6-8FCB-258F32517D52}" dt="2026-08-27T10:32:50.429" v="660" actId="1076"/>
        <pc:sldMkLst>
          <pc:docMk/>
          <pc:sldMk cId="2644873310" sldId="372"/>
        </pc:sldMkLst>
        <pc:spChg chg="mod">
          <ac:chgData name="ROSANA TORANZO" userId="39e3827d99f0cfcf" providerId="LiveId" clId="{C4EB38A5-962A-4BD6-8FCB-258F32517D52}" dt="2026-08-27T10:32:43.173" v="658" actId="122"/>
          <ac:spMkLst>
            <pc:docMk/>
            <pc:sldMk cId="2644873310" sldId="372"/>
            <ac:spMk id="2" creationId="{E4C8B911-525F-AED8-717F-7898ACC8C0F8}"/>
          </ac:spMkLst>
        </pc:spChg>
        <pc:spChg chg="add mod">
          <ac:chgData name="ROSANA TORANZO" userId="39e3827d99f0cfcf" providerId="LiveId" clId="{C4EB38A5-962A-4BD6-8FCB-258F32517D52}" dt="2026-08-27T10:32:47.732" v="659" actId="1076"/>
          <ac:spMkLst>
            <pc:docMk/>
            <pc:sldMk cId="2644873310" sldId="372"/>
            <ac:spMk id="4" creationId="{6CD4A396-E4FE-758F-E153-459AFC11E16E}"/>
          </ac:spMkLst>
        </pc:spChg>
        <pc:picChg chg="add mod">
          <ac:chgData name="ROSANA TORANZO" userId="39e3827d99f0cfcf" providerId="LiveId" clId="{C4EB38A5-962A-4BD6-8FCB-258F32517D52}" dt="2026-08-27T10:32:50.429" v="660" actId="1076"/>
          <ac:picMkLst>
            <pc:docMk/>
            <pc:sldMk cId="2644873310" sldId="372"/>
            <ac:picMk id="5" creationId="{CBF5B056-E22F-57A1-065E-1A168EDD4886}"/>
          </ac:picMkLst>
        </pc:picChg>
      </pc:sldChg>
      <pc:sldChg chg="new del">
        <pc:chgData name="ROSANA TORANZO" userId="39e3827d99f0cfcf" providerId="LiveId" clId="{C4EB38A5-962A-4BD6-8FCB-258F32517D52}" dt="2026-08-27T10:27:19.222" v="646" actId="47"/>
        <pc:sldMkLst>
          <pc:docMk/>
          <pc:sldMk cId="2914211628" sldId="373"/>
        </pc:sldMkLst>
      </pc:sldChg>
      <pc:sldChg chg="addSp modSp new mod">
        <pc:chgData name="ROSANA TORANZO" userId="39e3827d99f0cfcf" providerId="LiveId" clId="{C4EB38A5-962A-4BD6-8FCB-258F32517D52}" dt="2026-08-27T10:37:33.187" v="688" actId="122"/>
        <pc:sldMkLst>
          <pc:docMk/>
          <pc:sldMk cId="3299374436" sldId="373"/>
        </pc:sldMkLst>
        <pc:spChg chg="mod">
          <ac:chgData name="ROSANA TORANZO" userId="39e3827d99f0cfcf" providerId="LiveId" clId="{C4EB38A5-962A-4BD6-8FCB-258F32517D52}" dt="2026-08-27T10:37:33.187" v="688" actId="122"/>
          <ac:spMkLst>
            <pc:docMk/>
            <pc:sldMk cId="3299374436" sldId="373"/>
            <ac:spMk id="2" creationId="{74B50FF6-2A1E-D19A-5E48-352CBC4C63F8}"/>
          </ac:spMkLst>
        </pc:spChg>
        <pc:spChg chg="add mod">
          <ac:chgData name="ROSANA TORANZO" userId="39e3827d99f0cfcf" providerId="LiveId" clId="{C4EB38A5-962A-4BD6-8FCB-258F32517D52}" dt="2026-08-27T10:37:26.308" v="686" actId="1076"/>
          <ac:spMkLst>
            <pc:docMk/>
            <pc:sldMk cId="3299374436" sldId="373"/>
            <ac:spMk id="4" creationId="{EAB7DB4D-B83B-3CF8-A8A5-D9F24AA4D2FF}"/>
          </ac:spMkLst>
        </pc:spChg>
      </pc:sldChg>
      <pc:sldChg chg="addSp modSp new mod">
        <pc:chgData name="ROSANA TORANZO" userId="39e3827d99f0cfcf" providerId="LiveId" clId="{C4EB38A5-962A-4BD6-8FCB-258F32517D52}" dt="2026-08-27T10:36:50.159" v="684" actId="13926"/>
        <pc:sldMkLst>
          <pc:docMk/>
          <pc:sldMk cId="1421177145" sldId="374"/>
        </pc:sldMkLst>
        <pc:spChg chg="mod">
          <ac:chgData name="ROSANA TORANZO" userId="39e3827d99f0cfcf" providerId="LiveId" clId="{C4EB38A5-962A-4BD6-8FCB-258F32517D52}" dt="2026-08-27T10:36:27.119" v="681" actId="20578"/>
          <ac:spMkLst>
            <pc:docMk/>
            <pc:sldMk cId="1421177145" sldId="374"/>
            <ac:spMk id="2" creationId="{A6B626DA-5B8C-E7CF-E228-9E3E1502C09C}"/>
          </ac:spMkLst>
        </pc:spChg>
        <pc:spChg chg="add mod">
          <ac:chgData name="ROSANA TORANZO" userId="39e3827d99f0cfcf" providerId="LiveId" clId="{C4EB38A5-962A-4BD6-8FCB-258F32517D52}" dt="2026-08-27T10:36:50.159" v="684" actId="13926"/>
          <ac:spMkLst>
            <pc:docMk/>
            <pc:sldMk cId="1421177145" sldId="374"/>
            <ac:spMk id="4" creationId="{BB829B5B-53DA-EF4D-F1D1-F0740AB03000}"/>
          </ac:spMkLst>
        </pc:spChg>
      </pc:sldChg>
      <pc:sldChg chg="addSp modSp new mod">
        <pc:chgData name="ROSANA TORANZO" userId="39e3827d99f0cfcf" providerId="LiveId" clId="{C4EB38A5-962A-4BD6-8FCB-258F32517D52}" dt="2026-08-27T10:40:49.179" v="712" actId="1076"/>
        <pc:sldMkLst>
          <pc:docMk/>
          <pc:sldMk cId="2686034709" sldId="375"/>
        </pc:sldMkLst>
        <pc:spChg chg="mod">
          <ac:chgData name="ROSANA TORANZO" userId="39e3827d99f0cfcf" providerId="LiveId" clId="{C4EB38A5-962A-4BD6-8FCB-258F32517D52}" dt="2026-08-27T10:39:11.439" v="700" actId="403"/>
          <ac:spMkLst>
            <pc:docMk/>
            <pc:sldMk cId="2686034709" sldId="375"/>
            <ac:spMk id="2" creationId="{A0943546-0DF5-CB31-AC0F-0338FBB32740}"/>
          </ac:spMkLst>
        </pc:spChg>
        <pc:spChg chg="add mod">
          <ac:chgData name="ROSANA TORANZO" userId="39e3827d99f0cfcf" providerId="LiveId" clId="{C4EB38A5-962A-4BD6-8FCB-258F32517D52}" dt="2026-08-27T10:38:36.425" v="691" actId="20578"/>
          <ac:spMkLst>
            <pc:docMk/>
            <pc:sldMk cId="2686034709" sldId="375"/>
            <ac:spMk id="4" creationId="{C87603BB-5558-4332-2411-6A27390ACF7E}"/>
          </ac:spMkLst>
        </pc:spChg>
        <pc:picChg chg="add mod">
          <ac:chgData name="ROSANA TORANZO" userId="39e3827d99f0cfcf" providerId="LiveId" clId="{C4EB38A5-962A-4BD6-8FCB-258F32517D52}" dt="2026-08-27T10:40:49.179" v="712" actId="1076"/>
          <ac:picMkLst>
            <pc:docMk/>
            <pc:sldMk cId="2686034709" sldId="375"/>
            <ac:picMk id="6" creationId="{0F71B1C4-B5D6-4B17-7468-E57B11A16C76}"/>
          </ac:picMkLst>
        </pc:picChg>
        <pc:picChg chg="add mod ord">
          <ac:chgData name="ROSANA TORANZO" userId="39e3827d99f0cfcf" providerId="LiveId" clId="{C4EB38A5-962A-4BD6-8FCB-258F32517D52}" dt="2026-08-27T10:40:45.722" v="711" actId="14100"/>
          <ac:picMkLst>
            <pc:docMk/>
            <pc:sldMk cId="2686034709" sldId="375"/>
            <ac:picMk id="8" creationId="{7D17872C-A728-4C56-7A78-BF14ED6A0FDE}"/>
          </ac:picMkLst>
        </pc:picChg>
      </pc:sldChg>
      <pc:sldChg chg="addSp modSp new mod">
        <pc:chgData name="ROSANA TORANZO" userId="39e3827d99f0cfcf" providerId="LiveId" clId="{C4EB38A5-962A-4BD6-8FCB-258F32517D52}" dt="2026-08-27T10:49:20.993" v="784" actId="14100"/>
        <pc:sldMkLst>
          <pc:docMk/>
          <pc:sldMk cId="1636292458" sldId="376"/>
        </pc:sldMkLst>
        <pc:spChg chg="mod">
          <ac:chgData name="ROSANA TORANZO" userId="39e3827d99f0cfcf" providerId="LiveId" clId="{C4EB38A5-962A-4BD6-8FCB-258F32517D52}" dt="2026-08-27T10:41:46.353" v="716" actId="27636"/>
          <ac:spMkLst>
            <pc:docMk/>
            <pc:sldMk cId="1636292458" sldId="376"/>
            <ac:spMk id="2" creationId="{975A2E75-FFF0-1E22-4EAE-BD699C0B3BA6}"/>
          </ac:spMkLst>
        </pc:spChg>
        <pc:spChg chg="add mod">
          <ac:chgData name="ROSANA TORANZO" userId="39e3827d99f0cfcf" providerId="LiveId" clId="{C4EB38A5-962A-4BD6-8FCB-258F32517D52}" dt="2026-08-27T10:47:14.452" v="729" actId="13926"/>
          <ac:spMkLst>
            <pc:docMk/>
            <pc:sldMk cId="1636292458" sldId="376"/>
            <ac:spMk id="4" creationId="{A5AB97CA-292D-70A2-9D46-11CAE2C81935}"/>
          </ac:spMkLst>
        </pc:spChg>
        <pc:spChg chg="add mod">
          <ac:chgData name="ROSANA TORANZO" userId="39e3827d99f0cfcf" providerId="LiveId" clId="{C4EB38A5-962A-4BD6-8FCB-258F32517D52}" dt="2026-08-27T10:49:20.993" v="784" actId="14100"/>
          <ac:spMkLst>
            <pc:docMk/>
            <pc:sldMk cId="1636292458" sldId="376"/>
            <ac:spMk id="6" creationId="{997FF882-6F16-5DD6-71A8-F0B1D5B56D41}"/>
          </ac:spMkLst>
        </pc:spChg>
      </pc:sldChg>
      <pc:sldChg chg="addSp modSp new mod">
        <pc:chgData name="ROSANA TORANZO" userId="39e3827d99f0cfcf" providerId="LiveId" clId="{C4EB38A5-962A-4BD6-8FCB-258F32517D52}" dt="2026-08-27T10:55:31.895" v="816" actId="113"/>
        <pc:sldMkLst>
          <pc:docMk/>
          <pc:sldMk cId="2487205815" sldId="377"/>
        </pc:sldMkLst>
        <pc:spChg chg="mod">
          <ac:chgData name="ROSANA TORANZO" userId="39e3827d99f0cfcf" providerId="LiveId" clId="{C4EB38A5-962A-4BD6-8FCB-258F32517D52}" dt="2026-08-27T10:50:33.178" v="790" actId="27636"/>
          <ac:spMkLst>
            <pc:docMk/>
            <pc:sldMk cId="2487205815" sldId="377"/>
            <ac:spMk id="2" creationId="{F1905EA8-F097-4EB8-3C62-AE377235B583}"/>
          </ac:spMkLst>
        </pc:spChg>
        <pc:spChg chg="add mod">
          <ac:chgData name="ROSANA TORANZO" userId="39e3827d99f0cfcf" providerId="LiveId" clId="{C4EB38A5-962A-4BD6-8FCB-258F32517D52}" dt="2026-08-27T10:55:31.895" v="816" actId="113"/>
          <ac:spMkLst>
            <pc:docMk/>
            <pc:sldMk cId="2487205815" sldId="377"/>
            <ac:spMk id="4" creationId="{FD905A53-E970-3366-5468-122769E1CEE6}"/>
          </ac:spMkLst>
        </pc:spChg>
      </pc:sldChg>
      <pc:sldChg chg="addSp modSp new mod">
        <pc:chgData name="ROSANA TORANZO" userId="39e3827d99f0cfcf" providerId="LiveId" clId="{C4EB38A5-962A-4BD6-8FCB-258F32517D52}" dt="2026-08-27T10:55:06.590" v="814" actId="13926"/>
        <pc:sldMkLst>
          <pc:docMk/>
          <pc:sldMk cId="349245285" sldId="378"/>
        </pc:sldMkLst>
        <pc:spChg chg="mod">
          <ac:chgData name="ROSANA TORANZO" userId="39e3827d99f0cfcf" providerId="LiveId" clId="{C4EB38A5-962A-4BD6-8FCB-258F32517D52}" dt="2026-08-27T10:53:37.087" v="801" actId="27636"/>
          <ac:spMkLst>
            <pc:docMk/>
            <pc:sldMk cId="349245285" sldId="378"/>
            <ac:spMk id="2" creationId="{0485DC39-93E8-4E4F-ABE6-99B6BBBBCBA4}"/>
          </ac:spMkLst>
        </pc:spChg>
        <pc:spChg chg="add mod">
          <ac:chgData name="ROSANA TORANZO" userId="39e3827d99f0cfcf" providerId="LiveId" clId="{C4EB38A5-962A-4BD6-8FCB-258F32517D52}" dt="2026-08-27T10:55:06.590" v="814" actId="13926"/>
          <ac:spMkLst>
            <pc:docMk/>
            <pc:sldMk cId="349245285" sldId="378"/>
            <ac:spMk id="4" creationId="{11EDD1C6-D609-DC0C-C17A-8293032BA557}"/>
          </ac:spMkLst>
        </pc:spChg>
        <pc:picChg chg="add mod ord">
          <ac:chgData name="ROSANA TORANZO" userId="39e3827d99f0cfcf" providerId="LiveId" clId="{C4EB38A5-962A-4BD6-8FCB-258F32517D52}" dt="2026-08-27T10:54:43.134" v="812" actId="1076"/>
          <ac:picMkLst>
            <pc:docMk/>
            <pc:sldMk cId="349245285" sldId="378"/>
            <ac:picMk id="6" creationId="{8D635A86-E3BE-7AC1-D73E-14A6616663C7}"/>
          </ac:picMkLst>
        </pc:picChg>
      </pc:sldChg>
      <pc:sldChg chg="addSp delSp modSp new mod">
        <pc:chgData name="ROSANA TORANZO" userId="39e3827d99f0cfcf" providerId="LiveId" clId="{C4EB38A5-962A-4BD6-8FCB-258F32517D52}" dt="2026-08-27T11:09:16.111" v="849" actId="1076"/>
        <pc:sldMkLst>
          <pc:docMk/>
          <pc:sldMk cId="3605891491" sldId="379"/>
        </pc:sldMkLst>
        <pc:spChg chg="add del mod">
          <ac:chgData name="ROSANA TORANZO" userId="39e3827d99f0cfcf" providerId="LiveId" clId="{C4EB38A5-962A-4BD6-8FCB-258F32517D52}" dt="2026-08-27T11:06:48.611" v="825" actId="478"/>
          <ac:spMkLst>
            <pc:docMk/>
            <pc:sldMk cId="3605891491" sldId="379"/>
            <ac:spMk id="5" creationId="{8FBCC833-2FC1-9EE6-257D-6AE6624F0B23}"/>
          </ac:spMkLst>
        </pc:spChg>
        <pc:spChg chg="add mod">
          <ac:chgData name="ROSANA TORANZO" userId="39e3827d99f0cfcf" providerId="LiveId" clId="{C4EB38A5-962A-4BD6-8FCB-258F32517D52}" dt="2026-08-27T11:09:13.816" v="848" actId="1076"/>
          <ac:spMkLst>
            <pc:docMk/>
            <pc:sldMk cId="3605891491" sldId="379"/>
            <ac:spMk id="7" creationId="{DE04B36F-8068-CDD2-84EF-1B266C9BBB22}"/>
          </ac:spMkLst>
        </pc:spChg>
        <pc:spChg chg="add mod">
          <ac:chgData name="ROSANA TORANZO" userId="39e3827d99f0cfcf" providerId="LiveId" clId="{C4EB38A5-962A-4BD6-8FCB-258F32517D52}" dt="2026-08-27T11:09:16.111" v="849" actId="1076"/>
          <ac:spMkLst>
            <pc:docMk/>
            <pc:sldMk cId="3605891491" sldId="379"/>
            <ac:spMk id="9" creationId="{2ABEB562-0DA6-7DEE-9732-E7AB53116643}"/>
          </ac:spMkLst>
        </pc:spChg>
        <pc:picChg chg="add del">
          <ac:chgData name="ROSANA TORANZO" userId="39e3827d99f0cfcf" providerId="LiveId" clId="{C4EB38A5-962A-4BD6-8FCB-258F32517D52}" dt="2026-08-27T11:05:43.751" v="819" actId="478"/>
          <ac:picMkLst>
            <pc:docMk/>
            <pc:sldMk cId="3605891491" sldId="379"/>
            <ac:picMk id="3" creationId="{C8D9A7ED-2A06-EF4C-0E81-A6285CA456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CE946F-BA64-471B-8F61-10F4CC383F5F}" type="datetimeFigureOut">
              <a:rPr lang="es-AR" smtClean="0"/>
              <a:t>26/8/2026</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AA942A-15A0-4D4B-9E3A-6BACD74DAF57}" type="slidenum">
              <a:rPr lang="es-AR" smtClean="0"/>
              <a:t>‹Nº›</a:t>
            </a:fld>
            <a:endParaRPr lang="es-AR"/>
          </a:p>
        </p:txBody>
      </p:sp>
    </p:spTree>
    <p:extLst>
      <p:ext uri="{BB962C8B-B14F-4D97-AF65-F5344CB8AC3E}">
        <p14:creationId xmlns:p14="http://schemas.microsoft.com/office/powerpoint/2010/main" val="3878244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F9E2F8FD-B74D-4759-9B9E-214AE746D63E}" type="slidenum">
              <a:rPr lang="es-AR" smtClean="0"/>
              <a:t>‹Nº›</a:t>
            </a:fld>
            <a:endParaRPr lang="es-A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F9E2F8FD-B74D-4759-9B9E-214AE746D63E}" type="slidenum">
              <a:rPr lang="es-AR" smtClean="0"/>
              <a:t>‹Nº›</a:t>
            </a:fld>
            <a:endParaRPr lang="es-A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82DA9560-1063-4B60-B7C6-941CDB00F6FF}" type="datetimeFigureOut">
              <a:rPr lang="es-AR" smtClean="0"/>
              <a:t>26/8/2026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F9E2F8FD-B74D-4759-9B9E-214AE746D63E}" type="slidenum">
              <a:rPr lang="es-AR" smtClean="0"/>
              <a:t>‹Nº›</a:t>
            </a:fld>
            <a:endParaRPr lang="es-A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2DA9560-1063-4B60-B7C6-941CDB00F6FF}" type="datetimeFigureOut">
              <a:rPr lang="es-AR" smtClean="0"/>
              <a:t>26/8/2026</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DA9560-1063-4B60-B7C6-941CDB00F6FF}" type="datetimeFigureOut">
              <a:rPr lang="es-AR" smtClean="0"/>
              <a:t>26/8/2026</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s-ES"/>
              <a:t>Haga clic para modificar el estilo de título del patrón</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F9E2F8FD-B74D-4759-9B9E-214AE746D63E}" type="slidenum">
              <a:rPr lang="es-AR" smtClean="0"/>
              <a:t>‹Nº›</a:t>
            </a:fld>
            <a:endParaRPr lang="es-A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F9E2F8FD-B74D-4759-9B9E-214AE746D63E}" type="slidenum">
              <a:rPr lang="es-AR" smtClean="0"/>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1"/>
      </p:bgRef>
    </p:bg>
    <p:spTree>
      <p:nvGrpSpPr>
        <p:cNvPr id="1" name=""/>
        <p:cNvGrpSpPr/>
        <p:nvPr/>
      </p:nvGrpSpPr>
      <p:grpSpPr>
        <a:xfrm>
          <a:off x="0" y="0"/>
          <a:ext cx="0" cy="0"/>
          <a:chOff x="0" y="0"/>
          <a:chExt cx="0" cy="0"/>
        </a:xfrm>
      </p:grpSpPr>
      <p:sp>
        <p:nvSpPr>
          <p:cNvPr id="8" name="7 Rectángulo"/>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Conector recto"/>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s-ES"/>
              <a:t>Haga clic para modificar el estilo de título del patrón</a:t>
            </a:r>
            <a:endParaRPr kumimoji="0" lang="en-US"/>
          </a:p>
        </p:txBody>
      </p:sp>
      <p:sp>
        <p:nvSpPr>
          <p:cNvPr id="25" name="24 Subtítulo"/>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31" name="30 Marcador de fecha"/>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2DA9560-1063-4B60-B7C6-941CDB00F6FF}" type="datetimeFigureOut">
              <a:rPr lang="es-AR" smtClean="0"/>
              <a:t>26/8/2026</a:t>
            </a:fld>
            <a:endParaRPr lang="es-AR"/>
          </a:p>
        </p:txBody>
      </p:sp>
      <p:sp>
        <p:nvSpPr>
          <p:cNvPr id="18" name="17 Marcador de pie de página"/>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s-AR"/>
          </a:p>
        </p:txBody>
      </p:sp>
      <p:sp>
        <p:nvSpPr>
          <p:cNvPr id="29" name="28 Marcador de número de diapositiva"/>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9E2F8FD-B74D-4759-9B9E-214AE746D63E}" type="slidenum">
              <a:rPr lang="es-AR" smtClean="0"/>
              <a:t>‹Nº›</a:t>
            </a:fld>
            <a:endParaRPr lang="es-AR"/>
          </a:p>
        </p:txBody>
      </p:sp>
    </p:spTree>
    <p:extLst>
      <p:ext uri="{BB962C8B-B14F-4D97-AF65-F5344CB8AC3E}">
        <p14:creationId xmlns:p14="http://schemas.microsoft.com/office/powerpoint/2010/main" val="306702527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2868401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2DA9560-1063-4B60-B7C6-941CDB00F6FF}" type="datetimeFigureOut">
              <a:rPr lang="es-AR" smtClean="0"/>
              <a:t>26/8/2026</a:t>
            </a:fld>
            <a:endParaRPr lang="es-AR"/>
          </a:p>
        </p:txBody>
      </p:sp>
      <p:sp>
        <p:nvSpPr>
          <p:cNvPr id="5" name="4 Marcador de pie de página"/>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s-AR"/>
          </a:p>
        </p:txBody>
      </p:sp>
      <p:sp>
        <p:nvSpPr>
          <p:cNvPr id="6" name="5 Marcador de número de diapositiva"/>
          <p:cNvSpPr>
            <a:spLocks noGrp="1"/>
          </p:cNvSpPr>
          <p:nvPr>
            <p:ph type="sldNum" sz="quarter" idx="12"/>
          </p:nvPr>
        </p:nvSpPr>
        <p:spPr>
          <a:xfrm>
            <a:off x="6733952" y="6555112"/>
            <a:ext cx="588336" cy="228600"/>
          </a:xfrm>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385174173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123905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nchor="b"/>
          <a:lstStyle>
            <a:lvl1pPr>
              <a:defRPr/>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2506940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320040"/>
            <a:ext cx="7242048" cy="11430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1734347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solidFill>
                  <a:schemeClr val="tx2"/>
                </a:solidFill>
              </a:defRPr>
            </a:lvl1pPr>
            <a:extLst/>
          </a:lstStyle>
          <a:p>
            <a:fld id="{82DA9560-1063-4B60-B7C6-941CDB00F6FF}" type="datetimeFigureOut">
              <a:rPr lang="es-AR" smtClean="0"/>
              <a:t>26/8/2026</a:t>
            </a:fld>
            <a:endParaRPr lang="es-AR"/>
          </a:p>
        </p:txBody>
      </p:sp>
      <p:sp>
        <p:nvSpPr>
          <p:cNvPr id="3" name="2 Marcador de pie de página"/>
          <p:cNvSpPr>
            <a:spLocks noGrp="1"/>
          </p:cNvSpPr>
          <p:nvPr>
            <p:ph type="ftr" sz="quarter" idx="11"/>
          </p:nvPr>
        </p:nvSpPr>
        <p:spPr/>
        <p:txBody>
          <a:bodyPr/>
          <a:lstStyle>
            <a:lvl1pPr>
              <a:defRPr>
                <a:solidFill>
                  <a:schemeClr val="tx2"/>
                </a:solidFill>
              </a:defRPr>
            </a:lvl1pPr>
            <a:extLst/>
          </a:lstStyle>
          <a:p>
            <a:endParaRPr lang="es-AR"/>
          </a:p>
        </p:txBody>
      </p:sp>
      <p:sp>
        <p:nvSpPr>
          <p:cNvPr id="4" name="3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1101402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16936455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2"/>
      </p:bgRef>
    </p:bg>
    <p:spTree>
      <p:nvGrpSpPr>
        <p:cNvPr id="1" name=""/>
        <p:cNvGrpSpPr/>
        <p:nvPr/>
      </p:nvGrpSpPr>
      <p:grpSpPr>
        <a:xfrm>
          <a:off x="0" y="0"/>
          <a:ext cx="0" cy="0"/>
          <a:chOff x="0" y="0"/>
          <a:chExt cx="0" cy="0"/>
        </a:xfrm>
      </p:grpSpPr>
      <p:sp>
        <p:nvSpPr>
          <p:cNvPr id="8" name="7 Rectángulo"/>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s-ES"/>
              <a:t>Haga clic para modificar el estilo de título del patrón</a:t>
            </a:r>
            <a:endParaRPr kumimoji="0" lang="en-US" dirty="0"/>
          </a:p>
        </p:txBody>
      </p:sp>
      <p:sp>
        <p:nvSpPr>
          <p:cNvPr id="4" name="3 Marcador de texto"/>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s-ES"/>
              <a:t>Haga clic para modificar el estilo de texto del patrón</a:t>
            </a:r>
          </a:p>
        </p:txBody>
      </p:sp>
      <p:sp>
        <p:nvSpPr>
          <p:cNvPr id="5" name="4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
        <p:nvSpPr>
          <p:cNvPr id="10" name="9 Marcador de posición de imagen"/>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s-ES"/>
              <a:t>Haga clic en el icono para agregar una imagen</a:t>
            </a:r>
            <a:endParaRPr kumimoji="0" lang="en-US" dirty="0"/>
          </a:p>
        </p:txBody>
      </p:sp>
    </p:spTree>
    <p:extLst>
      <p:ext uri="{BB962C8B-B14F-4D97-AF65-F5344CB8AC3E}">
        <p14:creationId xmlns:p14="http://schemas.microsoft.com/office/powerpoint/2010/main" val="366415842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82DA9560-1063-4B60-B7C6-941CDB00F6FF}" type="datetimeFigureOut">
              <a:rPr lang="es-AR" smtClean="0"/>
              <a:t>26/8/2026</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F9E2F8FD-B74D-4759-9B9E-214AE746D63E}" type="slidenum">
              <a:rPr lang="es-AR" smtClean="0"/>
              <a:t>‹Nº›</a:t>
            </a:fld>
            <a:endParaRPr lang="es-AR"/>
          </a:p>
        </p:txBody>
      </p:sp>
    </p:spTree>
    <p:extLst>
      <p:ext uri="{BB962C8B-B14F-4D97-AF65-F5344CB8AC3E}">
        <p14:creationId xmlns:p14="http://schemas.microsoft.com/office/powerpoint/2010/main" val="2261244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274955"/>
            <a:ext cx="1524000" cy="5851525"/>
          </a:xfrm>
        </p:spPr>
        <p:txBody>
          <a:bodyPr vert="eaVert" ancho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42"/>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a:xfrm>
            <a:off x="4242816" y="6557946"/>
            <a:ext cx="2002464" cy="226902"/>
          </a:xfrm>
        </p:spPr>
        <p:txBody>
          <a:bodyPr/>
          <a:lstStyle/>
          <a:p>
            <a:fld id="{82DA9560-1063-4B60-B7C6-941CDB00F6FF}" type="datetimeFigureOut">
              <a:rPr lang="es-AR" smtClean="0"/>
              <a:t>26/8/2026</a:t>
            </a:fld>
            <a:endParaRPr lang="es-AR"/>
          </a:p>
        </p:txBody>
      </p:sp>
      <p:sp>
        <p:nvSpPr>
          <p:cNvPr id="5" name="4 Marcador de pie de página"/>
          <p:cNvSpPr>
            <a:spLocks noGrp="1"/>
          </p:cNvSpPr>
          <p:nvPr>
            <p:ph type="ftr" sz="quarter" idx="11"/>
          </p:nvPr>
        </p:nvSpPr>
        <p:spPr>
          <a:xfrm>
            <a:off x="457200" y="6556248"/>
            <a:ext cx="3657600" cy="228600"/>
          </a:xfrm>
        </p:spPr>
        <p:txBody>
          <a:bodyPr/>
          <a:lstStyle/>
          <a:p>
            <a:endParaRPr lang="es-AR"/>
          </a:p>
        </p:txBody>
      </p:sp>
      <p:sp>
        <p:nvSpPr>
          <p:cNvPr id="6" name="5 Marcador de número de diapositiva"/>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9E2F8FD-B74D-4759-9B9E-214AE746D63E}" type="slidenum">
              <a:rPr lang="es-AR" smtClean="0"/>
              <a:t>‹Nº›</a:t>
            </a:fld>
            <a:endParaRPr lang="es-AR"/>
          </a:p>
        </p:txBody>
      </p:sp>
    </p:spTree>
    <p:extLst>
      <p:ext uri="{BB962C8B-B14F-4D97-AF65-F5344CB8AC3E}">
        <p14:creationId xmlns:p14="http://schemas.microsoft.com/office/powerpoint/2010/main" val="2661988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2DA9560-1063-4B60-B7C6-941CDB00F6FF}" type="datetimeFigureOut">
              <a:rPr lang="es-AR" smtClean="0"/>
              <a:t>26/8/2026</a:t>
            </a:fld>
            <a:endParaRPr lang="es-A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s-A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9E2F8FD-B74D-4759-9B9E-214AE746D63E}" type="slidenum">
              <a:rPr lang="es-AR" smtClean="0"/>
              <a:t>‹Nº›</a:t>
            </a:fld>
            <a:endParaRPr lang="es-A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título"/>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s-ES"/>
              <a:t>Haga clic para modificar el estilo de título del patrón</a:t>
            </a:r>
            <a:endParaRPr kumimoji="0" lang="en-US"/>
          </a:p>
        </p:txBody>
      </p:sp>
      <p:sp>
        <p:nvSpPr>
          <p:cNvPr id="31" name="30 Marcador de texto"/>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7" name="26 Marcador de fecha"/>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2DA9560-1063-4B60-B7C6-941CDB00F6FF}" type="datetimeFigureOut">
              <a:rPr lang="es-AR" smtClean="0"/>
              <a:t>26/8/2026</a:t>
            </a:fld>
            <a:endParaRPr lang="es-AR"/>
          </a:p>
        </p:txBody>
      </p:sp>
      <p:sp>
        <p:nvSpPr>
          <p:cNvPr id="4" name="3 Marcador de pie de página"/>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s-AR"/>
          </a:p>
        </p:txBody>
      </p:sp>
      <p:sp>
        <p:nvSpPr>
          <p:cNvPr id="16" name="15 Marcador de número de diapositiva"/>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9E2F8FD-B74D-4759-9B9E-214AE746D63E}" type="slidenum">
              <a:rPr lang="es-AR" smtClean="0"/>
              <a:t>‹Nº›</a:t>
            </a:fld>
            <a:endParaRPr lang="es-AR"/>
          </a:p>
        </p:txBody>
      </p:sp>
    </p:spTree>
    <p:extLst>
      <p:ext uri="{BB962C8B-B14F-4D97-AF65-F5344CB8AC3E}">
        <p14:creationId xmlns:p14="http://schemas.microsoft.com/office/powerpoint/2010/main" val="320604871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3.xml"/><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7.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0207" y="3768452"/>
            <a:ext cx="6781800" cy="1600200"/>
          </a:xfrm>
        </p:spPr>
        <p:txBody>
          <a:bodyPr>
            <a:normAutofit fontScale="90000"/>
          </a:bodyPr>
          <a:lstStyle/>
          <a:p>
            <a:r>
              <a:rPr lang="es-AR" dirty="0">
                <a:solidFill>
                  <a:srgbClr val="C00000"/>
                </a:solidFill>
              </a:rPr>
              <a:t>Derecho Privado I </a:t>
            </a:r>
            <a:br>
              <a:rPr lang="es-AR" dirty="0">
                <a:solidFill>
                  <a:srgbClr val="C00000"/>
                </a:solidFill>
              </a:rPr>
            </a:br>
            <a:r>
              <a:rPr lang="es-AR" dirty="0">
                <a:solidFill>
                  <a:srgbClr val="C00000"/>
                </a:solidFill>
              </a:rPr>
              <a:t>Unidad 4 – 1* parte</a:t>
            </a: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746565"/>
            <a:ext cx="3082633" cy="2225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3 Marcador de texto"/>
          <p:cNvSpPr txBox="1">
            <a:spLocks/>
          </p:cNvSpPr>
          <p:nvPr/>
        </p:nvSpPr>
        <p:spPr>
          <a:xfrm>
            <a:off x="1259632" y="6165304"/>
            <a:ext cx="7756264" cy="804862"/>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Font typeface="Wingdings" pitchFamily="2" charset="2"/>
              <a:buNone/>
              <a:defRPr sz="1600" kern="1200">
                <a:solidFill>
                  <a:schemeClr val="tx1">
                    <a:lumMod val="85000"/>
                    <a:lumOff val="15000"/>
                  </a:schemeClr>
                </a:solidFill>
                <a:latin typeface="+mn-lt"/>
                <a:ea typeface="+mn-ea"/>
                <a:cs typeface="+mn-cs"/>
              </a:defRPr>
            </a:lvl1pPr>
            <a:lvl2pPr marL="457200" indent="0" algn="l" defTabSz="914400" rtl="0" eaLnBrk="1" latinLnBrk="0" hangingPunct="1">
              <a:spcBef>
                <a:spcPct val="20000"/>
              </a:spcBef>
              <a:buClr>
                <a:schemeClr val="accent1"/>
              </a:buClr>
              <a:buFont typeface="Wingdings" pitchFamily="2" charset="2"/>
              <a:buNone/>
              <a:defRPr sz="1200" kern="1200">
                <a:solidFill>
                  <a:schemeClr val="tx1">
                    <a:lumMod val="85000"/>
                    <a:lumOff val="15000"/>
                  </a:schemeClr>
                </a:solidFill>
                <a:latin typeface="+mn-lt"/>
                <a:ea typeface="+mn-ea"/>
                <a:cs typeface="+mn-cs"/>
              </a:defRPr>
            </a:lvl2pPr>
            <a:lvl3pPr marL="914400" indent="0" algn="l" defTabSz="914400" rtl="0" eaLnBrk="1" latinLnBrk="0" hangingPunct="1">
              <a:spcBef>
                <a:spcPct val="20000"/>
              </a:spcBef>
              <a:buClr>
                <a:schemeClr val="accent1"/>
              </a:buClr>
              <a:buFont typeface="Wingdings" pitchFamily="2" charset="2"/>
              <a:buNone/>
              <a:defRPr sz="1000" kern="1200">
                <a:solidFill>
                  <a:schemeClr val="tx1">
                    <a:lumMod val="85000"/>
                    <a:lumOff val="15000"/>
                  </a:schemeClr>
                </a:solidFill>
                <a:latin typeface="+mn-lt"/>
                <a:ea typeface="+mn-ea"/>
                <a:cs typeface="+mn-cs"/>
              </a:defRPr>
            </a:lvl3pPr>
            <a:lvl4pPr marL="1371600" indent="0" algn="l" defTabSz="914400" rtl="0" eaLnBrk="1" latinLnBrk="0" hangingPunct="1">
              <a:spcBef>
                <a:spcPct val="20000"/>
              </a:spcBef>
              <a:buClr>
                <a:schemeClr val="accent1"/>
              </a:buClr>
              <a:buFont typeface="Wingdings" pitchFamily="2" charset="2"/>
              <a:buNone/>
              <a:defRPr sz="900" kern="1200">
                <a:solidFill>
                  <a:schemeClr val="tx1">
                    <a:lumMod val="85000"/>
                    <a:lumOff val="15000"/>
                  </a:schemeClr>
                </a:solidFill>
                <a:latin typeface="+mn-lt"/>
                <a:ea typeface="+mn-ea"/>
                <a:cs typeface="+mn-cs"/>
              </a:defRPr>
            </a:lvl4pPr>
            <a:lvl5pPr marL="1828800" indent="0" algn="l" defTabSz="914400" rtl="0" eaLnBrk="1" latinLnBrk="0" hangingPunct="1">
              <a:spcBef>
                <a:spcPct val="20000"/>
              </a:spcBef>
              <a:buClr>
                <a:schemeClr val="accent1"/>
              </a:buClr>
              <a:buFont typeface="Wingdings" pitchFamily="2" charset="2"/>
              <a:buNone/>
              <a:defRPr sz="900" kern="1200">
                <a:solidFill>
                  <a:schemeClr val="tx1">
                    <a:lumMod val="85000"/>
                    <a:lumOff val="15000"/>
                  </a:schemeClr>
                </a:solidFill>
                <a:latin typeface="+mn-lt"/>
                <a:ea typeface="+mn-ea"/>
                <a:cs typeface="+mn-cs"/>
              </a:defRPr>
            </a:lvl5pPr>
            <a:lvl6pPr marL="2286000" indent="0" algn="l" defTabSz="914400" rtl="0" eaLnBrk="1" latinLnBrk="0" hangingPunct="1">
              <a:spcBef>
                <a:spcPts val="400"/>
              </a:spcBef>
              <a:buClr>
                <a:schemeClr val="accent1"/>
              </a:buClr>
              <a:buFont typeface="Wingdings" pitchFamily="2" charset="2"/>
              <a:buNone/>
              <a:defRPr sz="900" kern="1200">
                <a:solidFill>
                  <a:schemeClr val="tx1"/>
                </a:solidFill>
                <a:latin typeface="+mn-lt"/>
                <a:ea typeface="+mn-ea"/>
                <a:cs typeface="+mn-cs"/>
              </a:defRPr>
            </a:lvl6pPr>
            <a:lvl7pPr marL="2743200" indent="0" algn="l" defTabSz="914400" rtl="0" eaLnBrk="1" latinLnBrk="0" hangingPunct="1">
              <a:spcBef>
                <a:spcPts val="400"/>
              </a:spcBef>
              <a:buClr>
                <a:schemeClr val="accent1"/>
              </a:buClr>
              <a:buFont typeface="Wingdings" pitchFamily="2" charset="2"/>
              <a:buNone/>
              <a:defRPr sz="900" kern="1200">
                <a:solidFill>
                  <a:schemeClr val="tx1"/>
                </a:solidFill>
                <a:latin typeface="+mn-lt"/>
                <a:ea typeface="+mn-ea"/>
                <a:cs typeface="+mn-cs"/>
              </a:defRPr>
            </a:lvl7pPr>
            <a:lvl8pPr marL="3200400" indent="0" algn="l" defTabSz="914400" rtl="0" eaLnBrk="1" latinLnBrk="0" hangingPunct="1">
              <a:spcBef>
                <a:spcPts val="400"/>
              </a:spcBef>
              <a:buClr>
                <a:schemeClr val="accent1"/>
              </a:buClr>
              <a:buFont typeface="Wingdings" pitchFamily="2" charset="2"/>
              <a:buNone/>
              <a:defRPr sz="900" kern="1200">
                <a:solidFill>
                  <a:schemeClr val="tx1"/>
                </a:solidFill>
                <a:latin typeface="+mn-lt"/>
                <a:ea typeface="+mn-ea"/>
                <a:cs typeface="+mn-cs"/>
              </a:defRPr>
            </a:lvl8pPr>
            <a:lvl9pPr marL="3657600" indent="0" algn="l" defTabSz="914400" rtl="0" eaLnBrk="1" latinLnBrk="0" hangingPunct="1">
              <a:spcBef>
                <a:spcPts val="400"/>
              </a:spcBef>
              <a:buClr>
                <a:schemeClr val="accent1"/>
              </a:buClr>
              <a:buFont typeface="Wingdings" pitchFamily="2" charset="2"/>
              <a:buNone/>
              <a:defRPr sz="9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873624"/>
              </a:buClr>
              <a:buSzTx/>
              <a:buFont typeface="Wingdings" pitchFamily="2" charset="2"/>
              <a:buNone/>
              <a:tabLst/>
              <a:defRPr/>
            </a:pPr>
            <a:endParaRPr kumimoji="0" lang="es-AR" sz="1600" b="0" i="0" u="none" strike="noStrike" kern="1200" cap="none" spc="0" normalizeH="0" baseline="0" noProof="0" dirty="0">
              <a:ln>
                <a:noFill/>
              </a:ln>
              <a:solidFill>
                <a:sysClr val="windowText" lastClr="000000">
                  <a:lumMod val="85000"/>
                  <a:lumOff val="15000"/>
                </a:sysClr>
              </a:solidFill>
              <a:effectLst/>
              <a:uLnTx/>
              <a:uFillTx/>
              <a:latin typeface="Book Antiqua"/>
              <a:ea typeface="+mn-ea"/>
              <a:cs typeface="+mn-cs"/>
            </a:endParaRPr>
          </a:p>
          <a:p>
            <a:pPr marL="0" marR="0" lvl="0" indent="0" algn="r" defTabSz="914400" rtl="0" eaLnBrk="1" fontAlgn="auto" latinLnBrk="0" hangingPunct="1">
              <a:lnSpc>
                <a:spcPct val="100000"/>
              </a:lnSpc>
              <a:spcBef>
                <a:spcPct val="20000"/>
              </a:spcBef>
              <a:spcAft>
                <a:spcPts val="0"/>
              </a:spcAft>
              <a:buClr>
                <a:srgbClr val="873624"/>
              </a:buClr>
              <a:buSzTx/>
              <a:buFont typeface="Wingdings" pitchFamily="2" charset="2"/>
              <a:buNone/>
              <a:tabLst/>
              <a:defRPr/>
            </a:pPr>
            <a:r>
              <a:rPr kumimoji="0" lang="es-AR" sz="1600" b="1" i="0" u="none" strike="noStrike" kern="1200" cap="none" spc="0" normalizeH="0" baseline="0" noProof="0" dirty="0">
                <a:ln>
                  <a:noFill/>
                </a:ln>
                <a:solidFill>
                  <a:srgbClr val="00B0F0"/>
                </a:solidFill>
                <a:effectLst/>
                <a:uLnTx/>
                <a:uFillTx/>
                <a:latin typeface="Book Antiqua"/>
                <a:ea typeface="+mn-ea"/>
                <a:cs typeface="+mn-cs"/>
              </a:rPr>
              <a:t>	</a:t>
            </a:r>
            <a:r>
              <a:rPr kumimoji="0" lang="es-AR" sz="2000" b="1" i="0" u="none" strike="noStrike" kern="1200" cap="none" spc="0" normalizeH="0" baseline="0" noProof="0" dirty="0" err="1">
                <a:ln>
                  <a:noFill/>
                </a:ln>
                <a:solidFill>
                  <a:srgbClr val="002060"/>
                </a:solidFill>
                <a:effectLst/>
                <a:uLnTx/>
                <a:uFillTx/>
                <a:latin typeface="Book Antiqua"/>
                <a:ea typeface="+mn-ea"/>
                <a:cs typeface="+mn-cs"/>
              </a:rPr>
              <a:t>prof.</a:t>
            </a:r>
            <a:r>
              <a:rPr kumimoji="0" lang="es-AR" sz="2000" b="1" i="0" u="none" strike="noStrike" kern="1200" cap="none" spc="0" normalizeH="0" noProof="0" dirty="0">
                <a:ln>
                  <a:noFill/>
                </a:ln>
                <a:solidFill>
                  <a:srgbClr val="002060"/>
                </a:solidFill>
                <a:effectLst/>
                <a:uLnTx/>
                <a:uFillTx/>
                <a:latin typeface="Book Antiqua"/>
                <a:ea typeface="+mn-ea"/>
                <a:cs typeface="+mn-cs"/>
              </a:rPr>
              <a:t> DRA</a:t>
            </a:r>
            <a:r>
              <a:rPr kumimoji="0" lang="es-AR" sz="2000" b="1" i="0" u="none" strike="noStrike" kern="1200" cap="none" spc="0" normalizeH="0" baseline="0" noProof="0" dirty="0">
                <a:ln>
                  <a:noFill/>
                </a:ln>
                <a:solidFill>
                  <a:srgbClr val="002060"/>
                </a:solidFill>
                <a:effectLst/>
                <a:uLnTx/>
                <a:uFillTx/>
                <a:latin typeface="Book Antiqua"/>
                <a:ea typeface="+mn-ea"/>
                <a:cs typeface="+mn-cs"/>
              </a:rPr>
              <a:t> MARIA ROSANA TORANZO</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9632" y="265306"/>
            <a:ext cx="3205729" cy="2726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9460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28B7CD-D578-217F-87CB-24B3D4F4C507}"/>
              </a:ext>
            </a:extLst>
          </p:cNvPr>
          <p:cNvSpPr txBox="1"/>
          <p:nvPr/>
        </p:nvSpPr>
        <p:spPr>
          <a:xfrm>
            <a:off x="395536" y="751344"/>
            <a:ext cx="8352928" cy="5078313"/>
          </a:xfrm>
          <a:prstGeom prst="rect">
            <a:avLst/>
          </a:prstGeom>
          <a:noFill/>
        </p:spPr>
        <p:txBody>
          <a:bodyPr wrap="square">
            <a:spAutoFit/>
          </a:bodyPr>
          <a:lstStyle/>
          <a:p>
            <a:r>
              <a:rPr lang="es-MX" dirty="0"/>
              <a:t>PERSONA JURÍDICA. Parte general. Personalidad. Composición. Definición. Comienzo de la</a:t>
            </a:r>
          </a:p>
          <a:p>
            <a:r>
              <a:rPr lang="es-MX" dirty="0"/>
              <a:t>existencia. Personalidad diferenciada. Inoponibilidad de la personalidad jurídica.</a:t>
            </a:r>
          </a:p>
          <a:p>
            <a:r>
              <a:rPr lang="es-MX" dirty="0"/>
              <a:t>CLASIFICACIÓN. Clases. Las personas jurídicas son públicas o privadas. Personas jurídicas</a:t>
            </a:r>
          </a:p>
          <a:p>
            <a:r>
              <a:rPr lang="es-MX" dirty="0"/>
              <a:t>públicas. Ley aplicable. Personas jurídicas privadas. Participación del Estado. Leyes aplicables.</a:t>
            </a:r>
          </a:p>
          <a:p>
            <a:r>
              <a:rPr lang="es-MX" dirty="0"/>
              <a:t>PERSONA JURÍDICA PRIVADA. Atributos y efectos de la personalidad jurídica. Nombre.</a:t>
            </a:r>
          </a:p>
          <a:p>
            <a:r>
              <a:rPr lang="es-MX" dirty="0"/>
              <a:t>Domicilio y sede social. Alcance del domicilio. Notificaciones. Patrimonio. Duración. Objeto.</a:t>
            </a:r>
          </a:p>
          <a:p>
            <a:r>
              <a:rPr lang="es-MX" dirty="0"/>
              <a:t>FUNCIONAMIENTO. Modificación del estatuto. Gobierno, administración y fiscalización.</a:t>
            </a:r>
          </a:p>
          <a:p>
            <a:r>
              <a:rPr lang="es-MX" dirty="0"/>
              <a:t>Deber de lealtad y diligencia. Responsabilidad de los administradores. Obstáculos que impiden</a:t>
            </a:r>
          </a:p>
          <a:p>
            <a:r>
              <a:rPr lang="es-MX" dirty="0"/>
              <a:t>adoptar decisiones. Transformación. Fusión. Escisión.</a:t>
            </a:r>
          </a:p>
          <a:p>
            <a:r>
              <a:rPr lang="es-MX" dirty="0"/>
              <a:t>DISOLUCIÓN. LIQUIDACIÓN. Causales. Revocación de la autorización estatal. Prórroga. Reconducción. Liquidación y responsabilidades</a:t>
            </a:r>
            <a:endParaRPr lang="es-AR" dirty="0"/>
          </a:p>
        </p:txBody>
      </p:sp>
    </p:spTree>
    <p:extLst>
      <p:ext uri="{BB962C8B-B14F-4D97-AF65-F5344CB8AC3E}">
        <p14:creationId xmlns:p14="http://schemas.microsoft.com/office/powerpoint/2010/main" val="3505341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B82D-D579-6449-D64E-A79CD4F3F58B}"/>
              </a:ext>
            </a:extLst>
          </p:cNvPr>
          <p:cNvSpPr>
            <a:spLocks noGrp="1"/>
          </p:cNvSpPr>
          <p:nvPr>
            <p:ph type="title"/>
          </p:nvPr>
        </p:nvSpPr>
        <p:spPr>
          <a:xfrm>
            <a:off x="762000" y="3452339"/>
            <a:ext cx="7986464" cy="1091952"/>
          </a:xfrm>
        </p:spPr>
        <p:txBody>
          <a:bodyPr>
            <a:normAutofit fontScale="90000"/>
          </a:bodyPr>
          <a:lstStyle/>
          <a:p>
            <a:br>
              <a:rPr lang="es-AR" dirty="0"/>
            </a:br>
            <a:br>
              <a:rPr lang="es-AR" dirty="0"/>
            </a:br>
            <a:br>
              <a:rPr lang="es-AR" dirty="0"/>
            </a:br>
            <a:r>
              <a:rPr lang="es-AR" dirty="0"/>
              <a:t>capitulo 1 - Parte general</a:t>
            </a:r>
          </a:p>
        </p:txBody>
      </p:sp>
      <p:sp>
        <p:nvSpPr>
          <p:cNvPr id="3" name="Marcador de texto 2">
            <a:extLst>
              <a:ext uri="{FF2B5EF4-FFF2-40B4-BE49-F238E27FC236}">
                <a16:creationId xmlns:a16="http://schemas.microsoft.com/office/drawing/2014/main" id="{C92683EE-379B-8076-B695-35A58AEA3428}"/>
              </a:ext>
            </a:extLst>
          </p:cNvPr>
          <p:cNvSpPr>
            <a:spLocks noGrp="1"/>
          </p:cNvSpPr>
          <p:nvPr>
            <p:ph type="body" idx="1"/>
          </p:nvPr>
        </p:nvSpPr>
        <p:spPr>
          <a:xfrm>
            <a:off x="762000" y="4953000"/>
            <a:ext cx="7698432" cy="914400"/>
          </a:xfrm>
        </p:spPr>
        <p:txBody>
          <a:bodyPr>
            <a:normAutofit fontScale="77500" lnSpcReduction="20000"/>
          </a:bodyPr>
          <a:lstStyle/>
          <a:p>
            <a:endParaRPr lang="es-MX" dirty="0"/>
          </a:p>
          <a:p>
            <a:r>
              <a:rPr lang="es-MX" sz="4300" dirty="0"/>
              <a:t>SECCION 1ª  - Personalidad. Composición</a:t>
            </a:r>
            <a:endParaRPr lang="es-AR" sz="4300" dirty="0"/>
          </a:p>
        </p:txBody>
      </p:sp>
      <p:sp>
        <p:nvSpPr>
          <p:cNvPr id="5" name="CuadroTexto 4">
            <a:extLst>
              <a:ext uri="{FF2B5EF4-FFF2-40B4-BE49-F238E27FC236}">
                <a16:creationId xmlns:a16="http://schemas.microsoft.com/office/drawing/2014/main" id="{4E8B5F91-CBC6-A1E6-A3FE-EF3D48D6A066}"/>
              </a:ext>
            </a:extLst>
          </p:cNvPr>
          <p:cNvSpPr txBox="1"/>
          <p:nvPr/>
        </p:nvSpPr>
        <p:spPr>
          <a:xfrm>
            <a:off x="1615616" y="203693"/>
            <a:ext cx="6279232" cy="2862322"/>
          </a:xfrm>
          <a:prstGeom prst="rect">
            <a:avLst/>
          </a:prstGeom>
          <a:noFill/>
        </p:spPr>
        <p:txBody>
          <a:bodyPr wrap="square">
            <a:spAutoFit/>
          </a:bodyPr>
          <a:lstStyle/>
          <a:p>
            <a:pPr algn="ctr"/>
            <a:r>
              <a:rPr lang="es-MX" sz="5400" dirty="0"/>
              <a:t>TITULO II</a:t>
            </a:r>
            <a:br>
              <a:rPr lang="es-MX" sz="5400" dirty="0"/>
            </a:br>
            <a:br>
              <a:rPr lang="es-MX" sz="5400" dirty="0"/>
            </a:br>
            <a:r>
              <a:rPr lang="es-MX" sz="5400" dirty="0"/>
              <a:t>Persona jurídica</a:t>
            </a:r>
            <a:br>
              <a:rPr lang="es-MX" sz="5400" dirty="0"/>
            </a:br>
            <a:endParaRPr lang="es-AR" dirty="0"/>
          </a:p>
        </p:txBody>
      </p:sp>
    </p:spTree>
    <p:extLst>
      <p:ext uri="{BB962C8B-B14F-4D97-AF65-F5344CB8AC3E}">
        <p14:creationId xmlns:p14="http://schemas.microsoft.com/office/powerpoint/2010/main" val="4190473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dirty="0"/>
          </a:p>
        </p:txBody>
      </p:sp>
      <p:sp>
        <p:nvSpPr>
          <p:cNvPr id="3" name="2 Marcador de texto"/>
          <p:cNvSpPr>
            <a:spLocks noGrp="1"/>
          </p:cNvSpPr>
          <p:nvPr>
            <p:ph type="body" sz="half" idx="2"/>
          </p:nvPr>
        </p:nvSpPr>
        <p:spPr/>
        <p:txBody>
          <a:bodyPr/>
          <a:lstStyle/>
          <a:p>
            <a:endParaRPr lang="es-AR"/>
          </a:p>
        </p:txBody>
      </p:sp>
      <p:pic>
        <p:nvPicPr>
          <p:cNvPr id="3074"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9" b="19"/>
          <a:stretch>
            <a:fillRect/>
          </a:stretch>
        </p:blipFill>
        <p:spPr bwMode="auto">
          <a:xfrm>
            <a:off x="611560" y="1037848"/>
            <a:ext cx="4206240" cy="420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08720"/>
            <a:ext cx="3816424"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039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FC70FE1-09B1-72B4-BDFF-C2A9DC3E42E8}"/>
              </a:ext>
            </a:extLst>
          </p:cNvPr>
          <p:cNvPicPr>
            <a:picLocks noChangeAspect="1"/>
          </p:cNvPicPr>
          <p:nvPr/>
        </p:nvPicPr>
        <p:blipFill>
          <a:blip r:embed="rId2"/>
          <a:srcRect b="334"/>
          <a:stretch>
            <a:fillRect/>
          </a:stretch>
        </p:blipFill>
        <p:spPr>
          <a:xfrm>
            <a:off x="4572000" y="1484784"/>
            <a:ext cx="4393735" cy="3888432"/>
          </a:xfrm>
          <a:prstGeom prst="rect">
            <a:avLst/>
          </a:prstGeom>
          <a:noFill/>
        </p:spPr>
      </p:pic>
      <p:sp>
        <p:nvSpPr>
          <p:cNvPr id="5" name="CuadroTexto 4">
            <a:extLst>
              <a:ext uri="{FF2B5EF4-FFF2-40B4-BE49-F238E27FC236}">
                <a16:creationId xmlns:a16="http://schemas.microsoft.com/office/drawing/2014/main" id="{1476ADD9-2087-1F1D-609E-4B7A7270C4E7}"/>
              </a:ext>
            </a:extLst>
          </p:cNvPr>
          <p:cNvSpPr txBox="1"/>
          <p:nvPr/>
        </p:nvSpPr>
        <p:spPr>
          <a:xfrm>
            <a:off x="179512" y="1049079"/>
            <a:ext cx="4572000" cy="5016758"/>
          </a:xfrm>
          <a:prstGeom prst="rect">
            <a:avLst/>
          </a:prstGeom>
          <a:noFill/>
        </p:spPr>
        <p:txBody>
          <a:bodyPr wrap="square">
            <a:spAutoFit/>
          </a:bodyPr>
          <a:lstStyle/>
          <a:p>
            <a:r>
              <a:rPr lang="es-MX" sz="3200" dirty="0"/>
              <a:t> Definición. </a:t>
            </a:r>
          </a:p>
          <a:p>
            <a:r>
              <a:rPr lang="es-MX" sz="3200" dirty="0"/>
              <a:t>Son personas jurídicas </a:t>
            </a:r>
          </a:p>
          <a:p>
            <a:r>
              <a:rPr lang="es-MX" sz="3200" dirty="0"/>
              <a:t>todos los entes a los cuales el ordenamiento jurídico les confiere aptitud para adquirir derechos y contraer obligaciones para el cumplimiento de su objeto y los fines de su creación.</a:t>
            </a:r>
            <a:endParaRPr lang="es-AR" sz="3200" dirty="0"/>
          </a:p>
        </p:txBody>
      </p:sp>
    </p:spTree>
    <p:extLst>
      <p:ext uri="{BB962C8B-B14F-4D97-AF65-F5344CB8AC3E}">
        <p14:creationId xmlns:p14="http://schemas.microsoft.com/office/powerpoint/2010/main" val="3990565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EB62F025-5007-92F1-F7F1-8A9CC6A291A3}"/>
              </a:ext>
            </a:extLst>
          </p:cNvPr>
          <p:cNvSpPr txBox="1"/>
          <p:nvPr/>
        </p:nvSpPr>
        <p:spPr>
          <a:xfrm>
            <a:off x="2330374" y="4509120"/>
            <a:ext cx="6784848" cy="1600200"/>
          </a:xfrm>
          <a:prstGeom prst="rect">
            <a:avLst/>
          </a:prstGeom>
        </p:spPr>
        <p:txBody>
          <a:bodyPr vert="horz" lIns="91440" tIns="45720" rIns="91440" bIns="45720" rtlCol="0" anchor="b" anchorCtr="0">
            <a:normAutofit/>
          </a:bodyPr>
          <a:lstStyle/>
          <a:p>
            <a:pPr>
              <a:lnSpc>
                <a:spcPct val="90000"/>
              </a:lnSpc>
              <a:spcBef>
                <a:spcPct val="0"/>
              </a:spcBef>
              <a:spcAft>
                <a:spcPts val="600"/>
              </a:spcAft>
            </a:pPr>
            <a:r>
              <a:rPr lang="en-US" sz="3400" dirty="0">
                <a:solidFill>
                  <a:schemeClr val="tx1">
                    <a:lumMod val="85000"/>
                    <a:lumOff val="15000"/>
                  </a:schemeClr>
                </a:solidFill>
                <a:latin typeface="+mj-lt"/>
                <a:ea typeface="+mj-ea"/>
                <a:cs typeface="+mj-cs"/>
              </a:rPr>
              <a:t>Goza de “</a:t>
            </a:r>
            <a:r>
              <a:rPr lang="en-US" sz="3400" dirty="0" err="1">
                <a:solidFill>
                  <a:schemeClr val="tx1">
                    <a:lumMod val="85000"/>
                    <a:lumOff val="15000"/>
                  </a:schemeClr>
                </a:solidFill>
                <a:latin typeface="+mj-lt"/>
                <a:ea typeface="+mj-ea"/>
                <a:cs typeface="+mj-cs"/>
              </a:rPr>
              <a:t>capacidad</a:t>
            </a:r>
            <a:r>
              <a:rPr lang="en-US" sz="3400" dirty="0">
                <a:solidFill>
                  <a:schemeClr val="tx1">
                    <a:lumMod val="85000"/>
                    <a:lumOff val="15000"/>
                  </a:schemeClr>
                </a:solidFill>
                <a:latin typeface="+mj-lt"/>
                <a:ea typeface="+mj-ea"/>
                <a:cs typeface="+mj-cs"/>
              </a:rPr>
              <a:t> </a:t>
            </a:r>
            <a:r>
              <a:rPr lang="en-US" sz="3400" dirty="0" err="1">
                <a:solidFill>
                  <a:schemeClr val="tx1">
                    <a:lumMod val="85000"/>
                    <a:lumOff val="15000"/>
                  </a:schemeClr>
                </a:solidFill>
                <a:latin typeface="+mj-lt"/>
                <a:ea typeface="+mj-ea"/>
                <a:cs typeface="+mj-cs"/>
              </a:rPr>
              <a:t>jurídica</a:t>
            </a:r>
            <a:r>
              <a:rPr lang="en-US" sz="3400" dirty="0">
                <a:solidFill>
                  <a:schemeClr val="tx1">
                    <a:lumMod val="85000"/>
                    <a:lumOff val="15000"/>
                  </a:schemeClr>
                </a:solidFill>
                <a:latin typeface="+mj-lt"/>
                <a:ea typeface="+mj-ea"/>
                <a:cs typeface="+mj-cs"/>
              </a:rPr>
              <a:t>” para </a:t>
            </a:r>
            <a:r>
              <a:rPr lang="en-US" sz="3400" dirty="0" err="1">
                <a:solidFill>
                  <a:schemeClr val="tx1">
                    <a:lumMod val="85000"/>
                    <a:lumOff val="15000"/>
                  </a:schemeClr>
                </a:solidFill>
                <a:latin typeface="+mj-lt"/>
                <a:ea typeface="+mj-ea"/>
                <a:cs typeface="+mj-cs"/>
              </a:rPr>
              <a:t>cumplir</a:t>
            </a:r>
            <a:r>
              <a:rPr lang="en-US" sz="3400" dirty="0">
                <a:solidFill>
                  <a:schemeClr val="tx1">
                    <a:lumMod val="85000"/>
                    <a:lumOff val="15000"/>
                  </a:schemeClr>
                </a:solidFill>
                <a:latin typeface="+mj-lt"/>
                <a:ea typeface="+mj-ea"/>
                <a:cs typeface="+mj-cs"/>
              </a:rPr>
              <a:t> </a:t>
            </a:r>
            <a:r>
              <a:rPr lang="en-US" sz="3400" dirty="0" err="1">
                <a:solidFill>
                  <a:schemeClr val="tx1">
                    <a:lumMod val="85000"/>
                    <a:lumOff val="15000"/>
                  </a:schemeClr>
                </a:solidFill>
                <a:latin typeface="+mj-lt"/>
                <a:ea typeface="+mj-ea"/>
                <a:cs typeface="+mj-cs"/>
              </a:rPr>
              <a:t>los</a:t>
            </a:r>
            <a:r>
              <a:rPr lang="en-US" sz="3400" dirty="0">
                <a:solidFill>
                  <a:schemeClr val="tx1">
                    <a:lumMod val="85000"/>
                    <a:lumOff val="15000"/>
                  </a:schemeClr>
                </a:solidFill>
                <a:latin typeface="+mj-lt"/>
                <a:ea typeface="+mj-ea"/>
                <a:cs typeface="+mj-cs"/>
              </a:rPr>
              <a:t> fines de la </a:t>
            </a:r>
            <a:r>
              <a:rPr lang="en-US" sz="3400" dirty="0" err="1">
                <a:solidFill>
                  <a:schemeClr val="tx1">
                    <a:lumMod val="85000"/>
                    <a:lumOff val="15000"/>
                  </a:schemeClr>
                </a:solidFill>
                <a:latin typeface="+mj-lt"/>
                <a:ea typeface="+mj-ea"/>
                <a:cs typeface="+mj-cs"/>
              </a:rPr>
              <a:t>Institución</a:t>
            </a:r>
            <a:endParaRPr lang="en-US" sz="3400" dirty="0">
              <a:solidFill>
                <a:schemeClr val="tx1">
                  <a:lumMod val="85000"/>
                  <a:lumOff val="15000"/>
                </a:schemeClr>
              </a:solidFill>
              <a:latin typeface="+mj-lt"/>
              <a:ea typeface="+mj-ea"/>
              <a:cs typeface="+mj-cs"/>
            </a:endParaRPr>
          </a:p>
        </p:txBody>
      </p:sp>
      <p:pic>
        <p:nvPicPr>
          <p:cNvPr id="9" name="Imagen 8" descr="Personas jurídicas creadas por Ley - Enfoque Derecho | El Portal de Actualidad Jurídica de THĒMIS">
            <a:extLst>
              <a:ext uri="{FF2B5EF4-FFF2-40B4-BE49-F238E27FC236}">
                <a16:creationId xmlns:a16="http://schemas.microsoft.com/office/drawing/2014/main" id="{702DEDEC-9AA0-B0F3-01CD-D0C8B62F1ECB}"/>
              </a:ext>
            </a:extLst>
          </p:cNvPr>
          <p:cNvPicPr>
            <a:picLocks noChangeAspect="1"/>
          </p:cNvPicPr>
          <p:nvPr/>
        </p:nvPicPr>
        <p:blipFill>
          <a:blip r:embed="rId2"/>
          <a:srcRect l="7480" r="8487" b="-3"/>
          <a:stretch>
            <a:fillRect/>
          </a:stretch>
        </p:blipFill>
        <p:spPr>
          <a:xfrm>
            <a:off x="4283968" y="454360"/>
            <a:ext cx="4090728" cy="3663279"/>
          </a:xfrm>
          <a:prstGeom prst="rect">
            <a:avLst/>
          </a:prstGeom>
          <a:noFill/>
        </p:spPr>
      </p:pic>
      <p:sp>
        <p:nvSpPr>
          <p:cNvPr id="6" name="3 Rectángulo">
            <a:extLst>
              <a:ext uri="{FF2B5EF4-FFF2-40B4-BE49-F238E27FC236}">
                <a16:creationId xmlns:a16="http://schemas.microsoft.com/office/drawing/2014/main" id="{5D8CB913-83B4-073D-5D27-2D54EC895F88}"/>
              </a:ext>
            </a:extLst>
          </p:cNvPr>
          <p:cNvSpPr/>
          <p:nvPr/>
        </p:nvSpPr>
        <p:spPr>
          <a:xfrm>
            <a:off x="323528" y="548680"/>
            <a:ext cx="3528392" cy="4464496"/>
          </a:xfrm>
          <a:prstGeom prst="rect">
            <a:avLst/>
          </a:prstGeom>
        </p:spPr>
        <p:txBody>
          <a:bodyPr vert="horz" lIns="91440" tIns="45720" rIns="91440" bIns="45720" rtlCol="0" anchor="ctr" anchorCtr="0">
            <a:normAutofit/>
          </a:bodyPr>
          <a:lstStyle/>
          <a:p>
            <a:pPr>
              <a:lnSpc>
                <a:spcPct val="90000"/>
              </a:lnSpc>
              <a:spcBef>
                <a:spcPct val="20000"/>
              </a:spcBef>
              <a:buClr>
                <a:schemeClr val="accent1"/>
              </a:buClr>
            </a:pPr>
            <a:r>
              <a:rPr lang="es-ES" sz="2400" b="1" kern="1200" dirty="0">
                <a:solidFill>
                  <a:schemeClr val="tx2"/>
                </a:solidFill>
                <a:latin typeface="+mn-lt"/>
                <a:ea typeface="+mn-ea"/>
                <a:cs typeface="+mn-cs"/>
              </a:rPr>
              <a:t>La Persona jurídica llamada :</a:t>
            </a:r>
          </a:p>
          <a:p>
            <a:pPr>
              <a:lnSpc>
                <a:spcPct val="90000"/>
              </a:lnSpc>
              <a:spcBef>
                <a:spcPct val="20000"/>
              </a:spcBef>
              <a:buClr>
                <a:schemeClr val="accent1"/>
              </a:buClr>
            </a:pPr>
            <a:r>
              <a:rPr lang="es-ES" sz="2400" b="1" kern="1200" dirty="0">
                <a:solidFill>
                  <a:schemeClr val="tx2"/>
                </a:solidFill>
                <a:latin typeface="+mn-lt"/>
                <a:ea typeface="+mn-ea"/>
                <a:cs typeface="+mn-cs"/>
              </a:rPr>
              <a:t> “persona de existencia ideal” </a:t>
            </a:r>
          </a:p>
          <a:p>
            <a:pPr>
              <a:lnSpc>
                <a:spcPct val="90000"/>
              </a:lnSpc>
              <a:spcBef>
                <a:spcPct val="20000"/>
              </a:spcBef>
              <a:buClr>
                <a:schemeClr val="accent1"/>
              </a:buClr>
            </a:pPr>
            <a:r>
              <a:rPr lang="es-ES" sz="2400" b="1" kern="1200" dirty="0">
                <a:solidFill>
                  <a:schemeClr val="tx2"/>
                </a:solidFill>
                <a:latin typeface="+mn-lt"/>
                <a:ea typeface="+mn-ea"/>
                <a:cs typeface="+mn-cs"/>
              </a:rPr>
              <a:t>Es un ente que normalmente recibe </a:t>
            </a:r>
          </a:p>
          <a:p>
            <a:pPr>
              <a:lnSpc>
                <a:spcPct val="90000"/>
              </a:lnSpc>
              <a:spcBef>
                <a:spcPct val="20000"/>
              </a:spcBef>
              <a:buClr>
                <a:schemeClr val="accent1"/>
              </a:buClr>
            </a:pPr>
            <a:r>
              <a:rPr lang="es-ES" sz="2400" b="1" kern="1200" dirty="0">
                <a:solidFill>
                  <a:schemeClr val="tx2"/>
                </a:solidFill>
                <a:latin typeface="+mn-lt"/>
                <a:ea typeface="+mn-ea"/>
                <a:cs typeface="+mn-cs"/>
              </a:rPr>
              <a:t>de las personas físicas, miembros o integrantes que la componen, </a:t>
            </a:r>
          </a:p>
          <a:p>
            <a:pPr>
              <a:lnSpc>
                <a:spcPct val="90000"/>
              </a:lnSpc>
              <a:spcBef>
                <a:spcPct val="20000"/>
              </a:spcBef>
              <a:buClr>
                <a:schemeClr val="accent1"/>
              </a:buClr>
            </a:pPr>
            <a:r>
              <a:rPr lang="es-ES" sz="2400" b="1" kern="1200" dirty="0">
                <a:solidFill>
                  <a:schemeClr val="tx2"/>
                </a:solidFill>
                <a:latin typeface="+mn-lt"/>
                <a:ea typeface="+mn-ea"/>
                <a:cs typeface="+mn-cs"/>
              </a:rPr>
              <a:t>el sustrato indispensable para poder existir </a:t>
            </a:r>
          </a:p>
          <a:p>
            <a:pPr>
              <a:lnSpc>
                <a:spcPct val="90000"/>
              </a:lnSpc>
              <a:spcBef>
                <a:spcPct val="20000"/>
              </a:spcBef>
              <a:buClr>
                <a:schemeClr val="accent1"/>
              </a:buClr>
            </a:pPr>
            <a:r>
              <a:rPr lang="es-ES" sz="2400" b="1" kern="1200" dirty="0">
                <a:solidFill>
                  <a:schemeClr val="tx2"/>
                </a:solidFill>
                <a:latin typeface="+mn-lt"/>
                <a:ea typeface="+mn-ea"/>
                <a:cs typeface="+mn-cs"/>
              </a:rPr>
              <a:t>como tal</a:t>
            </a:r>
          </a:p>
        </p:txBody>
      </p:sp>
    </p:spTree>
    <p:extLst>
      <p:ext uri="{BB962C8B-B14F-4D97-AF65-F5344CB8AC3E}">
        <p14:creationId xmlns:p14="http://schemas.microsoft.com/office/powerpoint/2010/main" val="1603303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25460B8-6E44-8B67-205D-A1B56046D6A1}"/>
              </a:ext>
            </a:extLst>
          </p:cNvPr>
          <p:cNvPicPr>
            <a:picLocks noChangeAspect="1"/>
          </p:cNvPicPr>
          <p:nvPr/>
        </p:nvPicPr>
        <p:blipFill>
          <a:blip r:embed="rId2"/>
          <a:stretch>
            <a:fillRect/>
          </a:stretch>
        </p:blipFill>
        <p:spPr>
          <a:xfrm>
            <a:off x="3275856" y="620688"/>
            <a:ext cx="2773920" cy="963251"/>
          </a:xfrm>
          <a:prstGeom prst="rect">
            <a:avLst/>
          </a:prstGeom>
        </p:spPr>
      </p:pic>
      <p:pic>
        <p:nvPicPr>
          <p:cNvPr id="5" name="Imagen 4">
            <a:extLst>
              <a:ext uri="{FF2B5EF4-FFF2-40B4-BE49-F238E27FC236}">
                <a16:creationId xmlns:a16="http://schemas.microsoft.com/office/drawing/2014/main" id="{BE0A82FA-0B30-539E-5E92-8645091AC37B}"/>
              </a:ext>
            </a:extLst>
          </p:cNvPr>
          <p:cNvPicPr>
            <a:picLocks noChangeAspect="1"/>
          </p:cNvPicPr>
          <p:nvPr/>
        </p:nvPicPr>
        <p:blipFill>
          <a:blip r:embed="rId3"/>
          <a:stretch>
            <a:fillRect/>
          </a:stretch>
        </p:blipFill>
        <p:spPr>
          <a:xfrm>
            <a:off x="790214" y="2520938"/>
            <a:ext cx="8047417" cy="1383912"/>
          </a:xfrm>
          <a:prstGeom prst="rect">
            <a:avLst/>
          </a:prstGeom>
        </p:spPr>
      </p:pic>
      <p:pic>
        <p:nvPicPr>
          <p:cNvPr id="7" name="Imagen 6">
            <a:extLst>
              <a:ext uri="{FF2B5EF4-FFF2-40B4-BE49-F238E27FC236}">
                <a16:creationId xmlns:a16="http://schemas.microsoft.com/office/drawing/2014/main" id="{578A4AAD-9913-B952-A500-2231ABAE72BB}"/>
              </a:ext>
            </a:extLst>
          </p:cNvPr>
          <p:cNvPicPr>
            <a:picLocks noChangeAspect="1"/>
          </p:cNvPicPr>
          <p:nvPr/>
        </p:nvPicPr>
        <p:blipFill>
          <a:blip r:embed="rId4"/>
          <a:stretch>
            <a:fillRect/>
          </a:stretch>
        </p:blipFill>
        <p:spPr>
          <a:xfrm>
            <a:off x="4246945" y="1583939"/>
            <a:ext cx="566977" cy="1109568"/>
          </a:xfrm>
          <a:prstGeom prst="rect">
            <a:avLst/>
          </a:prstGeom>
        </p:spPr>
      </p:pic>
      <p:sp>
        <p:nvSpPr>
          <p:cNvPr id="9" name="CuadroTexto 8">
            <a:extLst>
              <a:ext uri="{FF2B5EF4-FFF2-40B4-BE49-F238E27FC236}">
                <a16:creationId xmlns:a16="http://schemas.microsoft.com/office/drawing/2014/main" id="{0BF0F48F-E089-75EF-CDAB-6EE4D6065741}"/>
              </a:ext>
            </a:extLst>
          </p:cNvPr>
          <p:cNvSpPr txBox="1"/>
          <p:nvPr/>
        </p:nvSpPr>
        <p:spPr>
          <a:xfrm>
            <a:off x="2376816" y="3911421"/>
            <a:ext cx="4572000"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200" b="0" i="0" u="none" strike="noStrike" kern="0" cap="none" spc="0" normalizeH="0" baseline="0" noProof="0" dirty="0">
                <a:ln>
                  <a:noFill/>
                </a:ln>
                <a:solidFill>
                  <a:prstClr val="black"/>
                </a:solidFill>
                <a:effectLst/>
                <a:uLnTx/>
                <a:uFillTx/>
                <a:latin typeface="Trebuchet MS"/>
                <a:ea typeface="+mn-ea"/>
                <a:cs typeface="+mn-cs"/>
              </a:rPr>
              <a:t>para el cumplimiento </a:t>
            </a:r>
            <a:r>
              <a:rPr kumimoji="0" lang="es-AR" sz="3200" b="1" i="0" u="sng" strike="noStrike" kern="0" cap="none" spc="0" normalizeH="0" baseline="0" noProof="0" dirty="0">
                <a:ln>
                  <a:noFill/>
                </a:ln>
                <a:solidFill>
                  <a:prstClr val="black"/>
                </a:solidFill>
                <a:effectLst/>
                <a:uLnTx/>
                <a:uFillTx/>
                <a:latin typeface="Trebuchet MS"/>
                <a:ea typeface="+mn-ea"/>
                <a:cs typeface="+mn-cs"/>
              </a:rPr>
              <a:t>de su objeto </a:t>
            </a:r>
            <a:r>
              <a:rPr kumimoji="0" lang="es-AR" sz="3200" b="0" i="0" u="none" strike="noStrike" kern="0" cap="none" spc="0" normalizeH="0" baseline="0" noProof="0" dirty="0">
                <a:ln>
                  <a:noFill/>
                </a:ln>
                <a:solidFill>
                  <a:prstClr val="black"/>
                </a:solidFill>
                <a:effectLst/>
                <a:uLnTx/>
                <a:uFillTx/>
                <a:latin typeface="Trebuchet MS"/>
                <a:ea typeface="+mn-ea"/>
                <a:cs typeface="+mn-cs"/>
              </a:rPr>
              <a:t>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AR" sz="3200" kern="0" dirty="0">
              <a:solidFill>
                <a:prstClr val="black"/>
              </a:solidFill>
              <a:latin typeface="Trebuchet M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200" b="0" i="0" u="none" strike="noStrike" kern="0" cap="none" spc="0" normalizeH="0" baseline="0" noProof="0" dirty="0">
                <a:ln>
                  <a:noFill/>
                </a:ln>
                <a:solidFill>
                  <a:prstClr val="black"/>
                </a:solidFill>
                <a:effectLst/>
                <a:uLnTx/>
                <a:uFillTx/>
                <a:latin typeface="Trebuchet MS"/>
                <a:ea typeface="+mn-ea"/>
                <a:cs typeface="+mn-cs"/>
              </a:rPr>
              <a:t>los </a:t>
            </a:r>
            <a:r>
              <a:rPr kumimoji="0" lang="es-AR" sz="3200" b="1" i="0" u="sng" strike="noStrike" kern="0" cap="none" spc="0" normalizeH="0" baseline="0" noProof="0" dirty="0">
                <a:ln>
                  <a:noFill/>
                </a:ln>
                <a:solidFill>
                  <a:prstClr val="black"/>
                </a:solidFill>
                <a:effectLst/>
                <a:uLnTx/>
                <a:uFillTx/>
                <a:latin typeface="Trebuchet MS"/>
                <a:ea typeface="+mn-ea"/>
                <a:cs typeface="+mn-cs"/>
              </a:rPr>
              <a:t>fines </a:t>
            </a:r>
            <a:r>
              <a:rPr kumimoji="0" lang="es-AR" sz="3200" b="0" i="0" u="none" strike="noStrike" kern="0" cap="none" spc="0" normalizeH="0" baseline="0" noProof="0" dirty="0">
                <a:ln>
                  <a:noFill/>
                </a:ln>
                <a:solidFill>
                  <a:prstClr val="black"/>
                </a:solidFill>
                <a:effectLst/>
                <a:uLnTx/>
                <a:uFillTx/>
                <a:latin typeface="Trebuchet MS"/>
                <a:ea typeface="+mn-ea"/>
                <a:cs typeface="+mn-cs"/>
              </a:rPr>
              <a:t>de su creación</a:t>
            </a:r>
          </a:p>
        </p:txBody>
      </p:sp>
      <p:pic>
        <p:nvPicPr>
          <p:cNvPr id="11" name="Imagen 10">
            <a:extLst>
              <a:ext uri="{FF2B5EF4-FFF2-40B4-BE49-F238E27FC236}">
                <a16:creationId xmlns:a16="http://schemas.microsoft.com/office/drawing/2014/main" id="{C4DC936E-F7B1-F8FC-FD40-674B400070BF}"/>
              </a:ext>
            </a:extLst>
          </p:cNvPr>
          <p:cNvPicPr>
            <a:picLocks noChangeAspect="1"/>
          </p:cNvPicPr>
          <p:nvPr/>
        </p:nvPicPr>
        <p:blipFill>
          <a:blip r:embed="rId5"/>
          <a:stretch>
            <a:fillRect/>
          </a:stretch>
        </p:blipFill>
        <p:spPr>
          <a:xfrm>
            <a:off x="327298" y="699267"/>
            <a:ext cx="2615794" cy="1821671"/>
          </a:xfrm>
          <a:prstGeom prst="rect">
            <a:avLst/>
          </a:prstGeom>
        </p:spPr>
      </p:pic>
    </p:spTree>
    <p:extLst>
      <p:ext uri="{BB962C8B-B14F-4D97-AF65-F5344CB8AC3E}">
        <p14:creationId xmlns:p14="http://schemas.microsoft.com/office/powerpoint/2010/main" val="137989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DA1976-93CD-E437-EFA9-CC40DA9CCBD9}"/>
              </a:ext>
            </a:extLst>
          </p:cNvPr>
          <p:cNvSpPr>
            <a:spLocks noGrp="1"/>
          </p:cNvSpPr>
          <p:nvPr>
            <p:ph type="title"/>
          </p:nvPr>
        </p:nvSpPr>
        <p:spPr>
          <a:xfrm>
            <a:off x="762000" y="4572000"/>
            <a:ext cx="6784848" cy="1600200"/>
          </a:xfrm>
        </p:spPr>
        <p:txBody>
          <a:bodyPr vert="horz" lIns="91440" tIns="45720" rIns="91440" bIns="45720" rtlCol="0" anchor="b" anchorCtr="0">
            <a:normAutofit/>
          </a:bodyPr>
          <a:lstStyle/>
          <a:p>
            <a:pPr>
              <a:lnSpc>
                <a:spcPct val="90000"/>
              </a:lnSpc>
            </a:pPr>
            <a:r>
              <a:rPr lang="es-MX" sz="4600"/>
              <a:t>ARTÍCULO 143.- </a:t>
            </a:r>
            <a:br>
              <a:rPr lang="es-MX" sz="4600"/>
            </a:br>
            <a:r>
              <a:rPr lang="es-MX" sz="4600"/>
              <a:t>Personalidad diferenciada</a:t>
            </a:r>
            <a:endParaRPr lang="es-AR" sz="4600"/>
          </a:p>
        </p:txBody>
      </p:sp>
      <p:pic>
        <p:nvPicPr>
          <p:cNvPr id="6" name="Imagen 5">
            <a:extLst>
              <a:ext uri="{FF2B5EF4-FFF2-40B4-BE49-F238E27FC236}">
                <a16:creationId xmlns:a16="http://schemas.microsoft.com/office/drawing/2014/main" id="{AF54199B-C614-99A6-D8CE-5D262D975198}"/>
              </a:ext>
            </a:extLst>
          </p:cNvPr>
          <p:cNvPicPr>
            <a:picLocks noChangeAspect="1"/>
          </p:cNvPicPr>
          <p:nvPr/>
        </p:nvPicPr>
        <p:blipFill>
          <a:blip r:embed="rId2"/>
          <a:stretch>
            <a:fillRect/>
          </a:stretch>
        </p:blipFill>
        <p:spPr>
          <a:xfrm>
            <a:off x="4081521" y="1389773"/>
            <a:ext cx="4594934" cy="2249655"/>
          </a:xfrm>
          <a:prstGeom prst="rect">
            <a:avLst/>
          </a:prstGeom>
          <a:noFill/>
        </p:spPr>
      </p:pic>
      <p:sp>
        <p:nvSpPr>
          <p:cNvPr id="4" name="CuadroTexto 3">
            <a:extLst>
              <a:ext uri="{FF2B5EF4-FFF2-40B4-BE49-F238E27FC236}">
                <a16:creationId xmlns:a16="http://schemas.microsoft.com/office/drawing/2014/main" id="{2F60E70F-A67B-E7FF-8698-1643A0C12ED0}"/>
              </a:ext>
            </a:extLst>
          </p:cNvPr>
          <p:cNvSpPr txBox="1"/>
          <p:nvPr/>
        </p:nvSpPr>
        <p:spPr>
          <a:xfrm>
            <a:off x="467545" y="457200"/>
            <a:ext cx="2968114" cy="4114800"/>
          </a:xfrm>
          <a:prstGeom prst="rect">
            <a:avLst/>
          </a:prstGeom>
        </p:spPr>
        <p:txBody>
          <a:bodyPr vert="horz" lIns="91440" tIns="45720" rIns="91440" bIns="45720" rtlCol="0" anchor="ctr" anchorCtr="0">
            <a:normAutofit/>
          </a:bodyPr>
          <a:lstStyle/>
          <a:p>
            <a:pPr>
              <a:spcBef>
                <a:spcPct val="20000"/>
              </a:spcBef>
              <a:buClr>
                <a:schemeClr val="accent1"/>
              </a:buClr>
            </a:pPr>
            <a:r>
              <a:rPr lang="es-ES" sz="2100" kern="1200" dirty="0">
                <a:solidFill>
                  <a:schemeClr val="tx2"/>
                </a:solidFill>
                <a:latin typeface="+mn-lt"/>
                <a:ea typeface="+mn-ea"/>
                <a:cs typeface="+mn-cs"/>
              </a:rPr>
              <a:t> </a:t>
            </a:r>
          </a:p>
          <a:p>
            <a:pPr>
              <a:spcBef>
                <a:spcPct val="20000"/>
              </a:spcBef>
              <a:buClr>
                <a:schemeClr val="accent1"/>
              </a:buClr>
            </a:pPr>
            <a:r>
              <a:rPr lang="es-ES" sz="3200" kern="1200" dirty="0">
                <a:solidFill>
                  <a:schemeClr val="tx2"/>
                </a:solidFill>
                <a:latin typeface="+mn-lt"/>
                <a:ea typeface="+mn-ea"/>
                <a:cs typeface="+mn-cs"/>
              </a:rPr>
              <a:t>La persona jurídica tiene una personalidad distinta de la de sus miembros. </a:t>
            </a:r>
          </a:p>
        </p:txBody>
      </p:sp>
    </p:spTree>
    <p:extLst>
      <p:ext uri="{BB962C8B-B14F-4D97-AF65-F5344CB8AC3E}">
        <p14:creationId xmlns:p14="http://schemas.microsoft.com/office/powerpoint/2010/main" val="2620485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340008E-61B8-D991-46FC-82EBB208D8A3}"/>
              </a:ext>
            </a:extLst>
          </p:cNvPr>
          <p:cNvPicPr>
            <a:picLocks noChangeAspect="1"/>
          </p:cNvPicPr>
          <p:nvPr/>
        </p:nvPicPr>
        <p:blipFill>
          <a:blip r:embed="rId2"/>
          <a:stretch>
            <a:fillRect/>
          </a:stretch>
        </p:blipFill>
        <p:spPr>
          <a:xfrm>
            <a:off x="548291" y="0"/>
            <a:ext cx="8047417" cy="1597290"/>
          </a:xfrm>
          <a:prstGeom prst="rect">
            <a:avLst/>
          </a:prstGeom>
        </p:spPr>
      </p:pic>
      <p:sp>
        <p:nvSpPr>
          <p:cNvPr id="4" name="2 Rectángulo">
            <a:extLst>
              <a:ext uri="{FF2B5EF4-FFF2-40B4-BE49-F238E27FC236}">
                <a16:creationId xmlns:a16="http://schemas.microsoft.com/office/drawing/2014/main" id="{0FF9F722-F003-2929-2B8A-A6D3527B91F1}"/>
              </a:ext>
            </a:extLst>
          </p:cNvPr>
          <p:cNvSpPr/>
          <p:nvPr/>
        </p:nvSpPr>
        <p:spPr>
          <a:xfrm>
            <a:off x="105544" y="1700808"/>
            <a:ext cx="8496944" cy="4524315"/>
          </a:xfrm>
          <a:prstGeom prst="rect">
            <a:avLst/>
          </a:prstGeom>
        </p:spPr>
        <p:txBody>
          <a:bodyPr wrap="square">
            <a:spAutoFit/>
          </a:bodyPr>
          <a:lstStyle/>
          <a:p>
            <a:pPr marL="342900" indent="-342900">
              <a:buFontTx/>
              <a:buAutoNum type="alphaLcPeriod"/>
            </a:pPr>
            <a:r>
              <a:rPr lang="es-AR" b="1" u="sng" dirty="0">
                <a:solidFill>
                  <a:prstClr val="black"/>
                </a:solidFill>
                <a:latin typeface="Trebuchet MS"/>
              </a:rPr>
              <a:t>Distintos patrimonios</a:t>
            </a:r>
            <a:r>
              <a:rPr lang="es-AR" dirty="0">
                <a:solidFill>
                  <a:prstClr val="black"/>
                </a:solidFill>
                <a:latin typeface="Trebuchet MS"/>
              </a:rPr>
              <a:t>: el de la entidad y el de los individuos que con su actividad humana nutren la actividad de la entidad; </a:t>
            </a:r>
          </a:p>
          <a:p>
            <a:endParaRPr lang="es-AR" dirty="0">
              <a:solidFill>
                <a:prstClr val="black"/>
              </a:solidFill>
              <a:latin typeface="Trebuchet MS"/>
            </a:endParaRPr>
          </a:p>
          <a:p>
            <a:r>
              <a:rPr lang="es-AR" b="1" dirty="0">
                <a:solidFill>
                  <a:prstClr val="black"/>
                </a:solidFill>
                <a:latin typeface="Trebuchet MS"/>
              </a:rPr>
              <a:t>b.</a:t>
            </a:r>
            <a:r>
              <a:rPr lang="es-AR" dirty="0">
                <a:solidFill>
                  <a:prstClr val="black"/>
                </a:solidFill>
                <a:latin typeface="Trebuchet MS"/>
              </a:rPr>
              <a:t> </a:t>
            </a:r>
            <a:r>
              <a:rPr lang="es-AR" b="1" u="sng" dirty="0">
                <a:solidFill>
                  <a:prstClr val="black"/>
                </a:solidFill>
                <a:latin typeface="Trebuchet MS"/>
              </a:rPr>
              <a:t>Distinta titularidad de derechos</a:t>
            </a:r>
            <a:r>
              <a:rPr lang="es-AR" dirty="0">
                <a:solidFill>
                  <a:prstClr val="black"/>
                </a:solidFill>
                <a:latin typeface="Trebuchet MS"/>
              </a:rPr>
              <a:t> a que da lugar la actividad de la entidad, de manera que los bienes pertenecientes a ella, NO pertenecen a los individuos integrantes de la misma, y viceversa;</a:t>
            </a:r>
          </a:p>
          <a:p>
            <a:r>
              <a:rPr lang="es-AR" dirty="0">
                <a:solidFill>
                  <a:prstClr val="black"/>
                </a:solidFill>
                <a:latin typeface="Trebuchet MS"/>
              </a:rPr>
              <a:t> </a:t>
            </a:r>
          </a:p>
          <a:p>
            <a:r>
              <a:rPr lang="es-AR" b="1" dirty="0">
                <a:solidFill>
                  <a:prstClr val="black"/>
                </a:solidFill>
                <a:latin typeface="Trebuchet MS"/>
              </a:rPr>
              <a:t>c. </a:t>
            </a:r>
            <a:r>
              <a:rPr lang="es-AR" b="1" u="sng" dirty="0">
                <a:solidFill>
                  <a:prstClr val="black"/>
                </a:solidFill>
                <a:latin typeface="Trebuchet MS"/>
              </a:rPr>
              <a:t>Diversa responsabilidad </a:t>
            </a:r>
            <a:r>
              <a:rPr lang="es-AR" dirty="0">
                <a:solidFill>
                  <a:prstClr val="black"/>
                </a:solidFill>
                <a:latin typeface="Trebuchet MS"/>
              </a:rPr>
              <a:t>a que da lugar la actividad que, en principio, solo compromete la de la entidad actuante;</a:t>
            </a:r>
          </a:p>
          <a:p>
            <a:r>
              <a:rPr lang="es-AR" dirty="0">
                <a:solidFill>
                  <a:prstClr val="black"/>
                </a:solidFill>
                <a:latin typeface="Trebuchet MS"/>
              </a:rPr>
              <a:t> </a:t>
            </a:r>
          </a:p>
          <a:p>
            <a:r>
              <a:rPr lang="es-AR" b="1" dirty="0">
                <a:solidFill>
                  <a:prstClr val="black"/>
                </a:solidFill>
                <a:latin typeface="Trebuchet MS"/>
              </a:rPr>
              <a:t>d. </a:t>
            </a:r>
            <a:r>
              <a:rPr lang="es-AR" b="1" u="sng" dirty="0">
                <a:solidFill>
                  <a:prstClr val="black"/>
                </a:solidFill>
                <a:latin typeface="Trebuchet MS"/>
              </a:rPr>
              <a:t>Posibilidad de alterar la composición humana </a:t>
            </a:r>
            <a:r>
              <a:rPr lang="es-AR" dirty="0">
                <a:solidFill>
                  <a:prstClr val="black"/>
                </a:solidFill>
                <a:latin typeface="Trebuchet MS"/>
              </a:rPr>
              <a:t>del núcleo sin que se modifique la situación jurídica de la entidad; </a:t>
            </a:r>
          </a:p>
          <a:p>
            <a:endParaRPr lang="es-AR" dirty="0">
              <a:solidFill>
                <a:prstClr val="black"/>
              </a:solidFill>
              <a:latin typeface="Trebuchet MS"/>
            </a:endParaRPr>
          </a:p>
          <a:p>
            <a:r>
              <a:rPr lang="es-AR" b="1" dirty="0">
                <a:solidFill>
                  <a:prstClr val="black"/>
                </a:solidFill>
                <a:latin typeface="Trebuchet MS"/>
              </a:rPr>
              <a:t>e</a:t>
            </a:r>
            <a:r>
              <a:rPr lang="es-AR" dirty="0">
                <a:solidFill>
                  <a:prstClr val="black"/>
                </a:solidFill>
                <a:latin typeface="Trebuchet MS"/>
              </a:rPr>
              <a:t>. </a:t>
            </a:r>
            <a:r>
              <a:rPr lang="es-AR" b="1" u="sng" dirty="0" err="1">
                <a:solidFill>
                  <a:prstClr val="black"/>
                </a:solidFill>
                <a:latin typeface="Trebuchet MS"/>
              </a:rPr>
              <a:t>Rije</a:t>
            </a:r>
            <a:r>
              <a:rPr lang="es-AR" b="1" u="sng" dirty="0">
                <a:solidFill>
                  <a:prstClr val="black"/>
                </a:solidFill>
                <a:latin typeface="Trebuchet MS"/>
              </a:rPr>
              <a:t> su propio orden interno y establece los derechos y deberes</a:t>
            </a:r>
            <a:r>
              <a:rPr lang="es-AR" dirty="0">
                <a:solidFill>
                  <a:prstClr val="black"/>
                </a:solidFill>
                <a:latin typeface="Trebuchet MS"/>
              </a:rPr>
              <a:t> de los individuos que componen la persona jurídica (corporación) o que se benefician de su actividad (fundación).</a:t>
            </a:r>
          </a:p>
        </p:txBody>
      </p:sp>
    </p:spTree>
    <p:extLst>
      <p:ext uri="{BB962C8B-B14F-4D97-AF65-F5344CB8AC3E}">
        <p14:creationId xmlns:p14="http://schemas.microsoft.com/office/powerpoint/2010/main" val="3612036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BF7D6A-E2A0-42DA-1B50-6384A1650E8B}"/>
              </a:ext>
            </a:extLst>
          </p:cNvPr>
          <p:cNvSpPr>
            <a:spLocks noGrp="1"/>
          </p:cNvSpPr>
          <p:nvPr>
            <p:ph type="title"/>
          </p:nvPr>
        </p:nvSpPr>
        <p:spPr>
          <a:xfrm>
            <a:off x="762001" y="4705516"/>
            <a:ext cx="6784848" cy="1600200"/>
          </a:xfrm>
        </p:spPr>
        <p:txBody>
          <a:bodyPr anchor="b">
            <a:normAutofit/>
          </a:bodyPr>
          <a:lstStyle/>
          <a:p>
            <a:pPr>
              <a:lnSpc>
                <a:spcPct val="90000"/>
              </a:lnSpc>
            </a:pPr>
            <a:r>
              <a:rPr lang="es-AR" dirty="0"/>
              <a:t>NECESITA DE ORGANOS RECTORES</a:t>
            </a:r>
          </a:p>
        </p:txBody>
      </p:sp>
      <p:pic>
        <p:nvPicPr>
          <p:cNvPr id="6" name="Imagen 5">
            <a:extLst>
              <a:ext uri="{FF2B5EF4-FFF2-40B4-BE49-F238E27FC236}">
                <a16:creationId xmlns:a16="http://schemas.microsoft.com/office/drawing/2014/main" id="{1C556D16-4761-EB13-3F95-E3E302B6EAD4}"/>
              </a:ext>
            </a:extLst>
          </p:cNvPr>
          <p:cNvPicPr>
            <a:picLocks noChangeAspect="1"/>
          </p:cNvPicPr>
          <p:nvPr/>
        </p:nvPicPr>
        <p:blipFill>
          <a:blip r:embed="rId2"/>
          <a:srcRect l="4641" r="2674"/>
          <a:stretch>
            <a:fillRect/>
          </a:stretch>
        </p:blipFill>
        <p:spPr>
          <a:xfrm>
            <a:off x="3710866" y="457200"/>
            <a:ext cx="4594934" cy="4114799"/>
          </a:xfrm>
          <a:prstGeom prst="rect">
            <a:avLst/>
          </a:prstGeom>
          <a:noFill/>
        </p:spPr>
      </p:pic>
      <p:sp>
        <p:nvSpPr>
          <p:cNvPr id="16" name="Text Placeholder 3">
            <a:extLst>
              <a:ext uri="{FF2B5EF4-FFF2-40B4-BE49-F238E27FC236}">
                <a16:creationId xmlns:a16="http://schemas.microsoft.com/office/drawing/2014/main" id="{91AC6425-6531-1E0B-C2F8-C7F73133B2F8}"/>
              </a:ext>
            </a:extLst>
          </p:cNvPr>
          <p:cNvSpPr>
            <a:spLocks noGrp="1"/>
          </p:cNvSpPr>
          <p:nvPr>
            <p:ph type="body" sz="half" idx="2"/>
          </p:nvPr>
        </p:nvSpPr>
        <p:spPr>
          <a:xfrm>
            <a:off x="762001" y="457200"/>
            <a:ext cx="2673657" cy="4114800"/>
          </a:xfrm>
        </p:spPr>
        <p:txBody>
          <a:bodyPr anchor="ctr">
            <a:normAutofit/>
          </a:bodyPr>
          <a:lstStyle/>
          <a:p>
            <a:r>
              <a:rPr lang="en-US" err="1"/>
              <a:t>Necesita</a:t>
            </a:r>
            <a:r>
              <a:rPr lang="en-US"/>
              <a:t> de personas </a:t>
            </a:r>
            <a:r>
              <a:rPr lang="en-US" err="1"/>
              <a:t>fisicas</a:t>
            </a:r>
            <a:r>
              <a:rPr lang="en-US"/>
              <a:t> </a:t>
            </a:r>
            <a:r>
              <a:rPr lang="en-US" err="1"/>
              <a:t>que</a:t>
            </a:r>
            <a:r>
              <a:rPr lang="en-US"/>
              <a:t> la </a:t>
            </a:r>
            <a:r>
              <a:rPr lang="en-US" err="1"/>
              <a:t>direcciones</a:t>
            </a:r>
            <a:r>
              <a:rPr lang="en-US"/>
              <a:t> y </a:t>
            </a:r>
            <a:r>
              <a:rPr lang="en-US" err="1"/>
              <a:t>decidan</a:t>
            </a:r>
            <a:r>
              <a:rPr lang="en-US"/>
              <a:t> el </a:t>
            </a:r>
            <a:r>
              <a:rPr lang="en-US" err="1"/>
              <a:t>destino</a:t>
            </a:r>
            <a:r>
              <a:rPr lang="en-US"/>
              <a:t> de </a:t>
            </a:r>
            <a:r>
              <a:rPr lang="en-US" err="1"/>
              <a:t>los</a:t>
            </a:r>
            <a:r>
              <a:rPr lang="en-US"/>
              <a:t> Bienes y las </a:t>
            </a:r>
            <a:r>
              <a:rPr lang="en-US" err="1"/>
              <a:t>acciones</a:t>
            </a:r>
            <a:r>
              <a:rPr lang="en-US"/>
              <a:t> </a:t>
            </a:r>
            <a:r>
              <a:rPr lang="en-US" err="1"/>
              <a:t>que</a:t>
            </a:r>
            <a:r>
              <a:rPr lang="en-US"/>
              <a:t> se </a:t>
            </a:r>
            <a:r>
              <a:rPr lang="en-US" err="1"/>
              <a:t>tomarán</a:t>
            </a:r>
            <a:endParaRPr lang="en-US"/>
          </a:p>
        </p:txBody>
      </p:sp>
    </p:spTree>
    <p:extLst>
      <p:ext uri="{BB962C8B-B14F-4D97-AF65-F5344CB8AC3E}">
        <p14:creationId xmlns:p14="http://schemas.microsoft.com/office/powerpoint/2010/main" val="3127139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6915" y="321932"/>
            <a:ext cx="8822095" cy="1054250"/>
          </a:xfrm>
          <a:ln/>
        </p:spPr>
        <p:style>
          <a:lnRef idx="1">
            <a:schemeClr val="accent4"/>
          </a:lnRef>
          <a:fillRef idx="2">
            <a:schemeClr val="accent4"/>
          </a:fillRef>
          <a:effectRef idx="1">
            <a:schemeClr val="accent4"/>
          </a:effectRef>
          <a:fontRef idx="minor">
            <a:schemeClr val="dk1"/>
          </a:fontRef>
        </p:style>
        <p:txBody>
          <a:bodyPr>
            <a:normAutofit fontScale="90000"/>
          </a:bodyPr>
          <a:lstStyle/>
          <a:p>
            <a:br>
              <a:rPr lang="pt-BR" dirty="0"/>
            </a:br>
            <a:br>
              <a:rPr lang="pt-BR" dirty="0"/>
            </a:br>
            <a:br>
              <a:rPr lang="pt-BR" dirty="0"/>
            </a:br>
            <a:br>
              <a:rPr lang="pt-BR" dirty="0"/>
            </a:br>
            <a:endParaRPr lang="es-AR" dirty="0"/>
          </a:p>
        </p:txBody>
      </p:sp>
      <p:sp>
        <p:nvSpPr>
          <p:cNvPr id="4" name="3 CuadroTexto"/>
          <p:cNvSpPr txBox="1"/>
          <p:nvPr/>
        </p:nvSpPr>
        <p:spPr>
          <a:xfrm>
            <a:off x="126915" y="466394"/>
            <a:ext cx="898445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200" b="0" i="0" u="none" strike="noStrike" kern="1200" cap="none" spc="0" normalizeH="0" baseline="0" noProof="0" dirty="0">
                <a:ln>
                  <a:noFill/>
                </a:ln>
                <a:solidFill>
                  <a:prstClr val="black"/>
                </a:solidFill>
                <a:effectLst/>
                <a:uLnTx/>
                <a:uFillTx/>
                <a:latin typeface="Trebuchet MS"/>
                <a:ea typeface="+mn-ea"/>
                <a:cs typeface="+mn-cs"/>
              </a:rPr>
              <a:t>“CLASIFICACION DE LAS PERSONAS JURIDICAS”</a:t>
            </a:r>
          </a:p>
        </p:txBody>
      </p:sp>
      <p:sp>
        <p:nvSpPr>
          <p:cNvPr id="3" name="AutoShape 2" descr="Resultado de imagen para consentimiento contrat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6" name="AutoShape 5" descr="Resultado de imagen para contrato dibuj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7" name="AutoShape 8" descr="data:image/jpeg;base64,/9j/4AAQSkZJRgABAQAAAQABAAD/2wCEAAkGBxMSEhUSEhIVFRUXGBcbGBUYGBcXHRYXGhkYGBgYGhgaHyggGh0lIBYYITEiJikrLi4uHx8zODMtNygtLysBCgoKDg0OGhAQGy0lICU1Ly8tNS0tLy4tLy0tLTU3LS0tLS0tLS0tLTItNTAvLy01LS0tLy8tLy0tLi03LTItLf/AABEIAOEA4AMBIgACEQEDEQH/xAAcAAEAAwADAQEAAAAAAAAAAAAABAUGAQMHAgj/xABIEAACAQMCAwUFAwkGBQMFAQABAgMABBEFIRIxQQYTIlFhFDJxgZEHQqEjM1JTYnKCkrEVJEOywdE0orPS8CVUY0RzlMLTF//EABoBAQADAQEBAAAAAAAAAAAAAAABAgQDBQb/xAAxEQACAQICBwcDBQEAAAAAAAAAAQIDEQQhEjFBUWGR8BMiMnGBodEFscEUI1Lh8UL/2gAMAwEAAhEDEQA/APcaUpQClKUApSlAcMwAyTgedeTdoe311dytBpQxEPeucAs55Ex8R4UT9tuZ5et79seqtFZLAjcLXMgiJBwREFZ5SNuoXh/i9KxfZnWbaG3CMe7YFiw4WPFv4SCo6LgY6Y9a14ehppyauZa9bRkoJ22lLrvZifgM1zKbjBHEXnkcrxHoDwrjJ+7VfYXc0GDb3M8OOQSRivzjclTVx2j7Qe0Du4wViBySechHIkdAOg+dUQr0oUIOPeiuR5VbESU+5J8z1z7PPtBa6f2S84FuACyOvhW4UcyoPuuBzX4kbbD0OvzRp1hcSFrq2bhNpmRGwT3sy4JhXBHh4Q3EfMgda9G1j7VGPCumwLcERrJLIxbgi4gG7vKc2UHxHOF5c848qrRtUcYZnr0ardJSqZHqVKznYPtKdQtEuGj7tyWV1ByONGKsVPkcZHxxvjJ0dZzQKUpQClKUApSlAKUpQClKUApSlAKUpQClKUApSlAKUrF/aR22bTRAkUIllnL8PE3CirGFLsxG/wB8bfH5yk27IhtJXZn/ALePCllK2yLNIrN5F4zw/wCU15lG4YZVlYeYIP8AStz2s1/Ury3WNtMVHR45YpVl4ikiNlW4GUcxxDB6E1SXOvQOx9o0hePqM25wfLxAH616OFlUppx0b9ep52Lp06jUtK3XoZyW6Rdi656KDxE+gUZOavdH7MzzkGVWghPQ7TSeir/hg+Z38hUqDtSkQ/u9gkR9XiT/AKSsf6VW6lrdzOpDyiOM80hBQEdQ0rEuR57iu7daeSVvb7/gzxjh6ebd3z+35Za9o9aSKM2VkQpUcDsm6wJ95FP3pW3HpkknPLqdlt7aLTrDElzdBQeA5xxDLZI6KM58hxE86pdF0yW5xHZQ94AccQ8MSHzaT7x9Fya2+haO+jX1vNJIZYrodxNIyBO5mzxRcHURscLj4knkKyVa1OktGLvLhqXX+7jZRhVqvSkrR46+ulvPSuyOhrZWkNspzwIAzYxxvzd/mxJ+GKuq4U1zWE3ClKUApSlAKUpQClKUApSlAKUpQClKUApSlAKUpQCs7207Iw6lEqSM0ckZLRTLjijfGOR95TtleuOmxGipTUNZ5W/Y3WIhwxXdtMo2XjVkYDpk4b0rKDs9f3N5cQXMtuk0KxFmIdwyODwleHGw5chXv9YHtfb9zqtlcjGLiOW1k38gZoSB+8CM+orpLE1YpuLz8kc1h6UnaSy82ZS2+zhiR3l4T5iKFVJ+DOWx/KakaP2c0vvTEpW5mUE/lmabPCfFwEgRMVJHEEBx1q21K7h9paG+n7m1EKSovF3a3BDMJVkcHibgwmI1xniOQdqq9R7W2tyYlhjlt7O2kjdbpbaTGV2CQ8CcMSEbMzc1JHDvmssqlarHvybNEadGlLuQSNHfWhIhCRs6pJ4oUk7kNEY5FI2KqQrFG4eW1V+qdme/EkIhW3gkiZfzryMZ+JGgkwRwpwFW5MchsVXSTyavemytLju7OFFe4uIW3lZ91iRgdl3x/C2egq01nsH7FC11ps04miBcxPK8iXCKMvEynqRnB6HHLmKQhLRLznFyNB9nuutc2atNgTRFopxkbSxHgcnyzgNjb3q06uCMg5HmK8lTs/HeTe1cT+xXUUVw1sGKB7hhwnvOA5Ph94A4J86t+xsQtdSms4AwtzbRTcHEWWCUyGPgXiyQHXx4J6ZrrGom7HOUGlc9FpSldCgpSlAKUpQClKUApSlAKUpQClKUApSlAKUpQClKUArHfameCyW44uH2e4tpc+nfKjf8shrXTSBVLMcBQST5Abk15BaQalrNjNcverBFcCRY7Xuw6CMEr4nPi4tjhh6H0qsmksyUsy91PSkvNRtrWWMPDAsly4IHibi7qJT14dmYjkfDnIFbe91CCDu0lkjj7xhHGrELxsdgijr0GPhWGvtU9iu7e+m2haL2e5YeIRMWV45CefAWLqTjy86ve1EmlssV5ePCwtm7yKTiyQ2xHCFOXyQCF3yQKpRtoIvVvpO5V/Z9ZQ2l/qlpHwqe9ilVBnaOSMNtnoGJGOm3pU5+1Egh1F7q1a3ituNUdjnv1wwDLy3PhxjPvAZzWA0LTzqF1fXztcWd5xx9weLhMMTRgxF0x4wwABB6Z61M0XT5NQTGpXc0zW0nDNZFUjQSr7rPw7yow8QOwO/qKl1Yq5Cpt2J2jWlyujQpbuY7kWqtGcKfEcyqhDgjxKwXfqelab7N7e3a2F1CZHe48cskrcUhkHgKsdgOAgqFAwAPWvpmPPrVNFP/AGXqAycWN+2VJwBBdkAkZzgLKAT+8PSuNGWbOtaFkj0alcA1zWozilKUApSlAKUpQClKUApSlAKUpQClKUApSlAKUpQHzKgYFSMgggjzB2IryfS01DTLdrFrGS6SHjMM8ciIkkeS/wCV4smMrk7b55Dlk+tV8TRhlKnkQQfgdjVZRUtZMZNajD6PeC5tYZiqkTQozJjiXLL40IbmucjBqNb9l7GOTvUsrdXByGCA8J5gqp8KkdMAY6VH7DOPYIFHJO8T+SV1x+FXLPmsVmm0jarNJspuLg1RjgYuLMEnqZLeXh/6co+lRe0ZNtOmopngAEV2gz44ifycuP0oyeeORAqRrLcN1YP1Mk0fyeI/6irhrdZQY2AZXVlZTyZSDkfMVdZWKa7o5D5wQcggEEbggjII9CK+b6ziuoHtbgZRxjJxt1BGeRB3BrPdkZWiaXT5SeO2OYmP+JbsTwEfu7A/HHQ40dPCx4kQ+xOuShnsLpv7zABhs/n4dgsoH4Hn0OdzjZrcMPWvH9fvJ7m44bWzk9rs38MqujAIc7FTjKMCT8z5mtXF2uukA77SbsbDJjMcm/XA4gcZ9a1Rd1mZZKzyN7HcA89q7qwKdvrcLxTQXsAH621l/wAyBl/Gp2n/AGg6c+AL2Hf7pbhI+R5VYg2FKhWmrQSnEU8TnyV1Y/QGptAKUrgmgBNQtV1aG3gkuJXAjjUszDfYdABzJ5YrBXFw2szSjjZNLgJRuAlDfSDZhxjB7peWxGc9fu0MvZW2l1FLK2QxQIqz38auxiYAq0EbKxIDHGTjHhOfWqOaTsWUHa5aXOpaxcQNfpcJZJwtJDaGJZDJGo4szSNuhYA8h16VYaV2m1K/himgSGzjdVw0yNK0r48RRFYcMWTgEnJ54rjt1ctMiWcW0l43cJ+xDjinkx5BAR/EPKp+v3qWlu7xr4beIJEnm4xHEg+LlRXF1ZWOypq+ZU6d9pN28He/2W8oiaRZ5ElVF/JnxNAjAtL4QSRtg7ZPT0PS79LiJJozlJFV1PLKsAQfoaw8iDTdO4di1tbyO55cc7KWbP7zsPka03Ym0aKxtYnxxJBCpx5hFz/WusJuVzlOOjYvKUpXQoKVR9re0QsokYRNNNLIsUMCkKZZGzgcR2VQASWOwqkHa+8t/wDj9PPd9bi0f2hV5+/HgSKBj3sEb0Bt6VC0jVoLqMS28qSofvIQfkeoPod6m0Arhmxua5qJdyb4oDz3szgRzov3Ly9UA8tp3IBx03HKoWlahfyyTjNmUhlMWO7mTvCNzwsHYpzG5DfCpXZtOGS/Tqt9M3ylVJB/mP0qF/acen3E63RMcFxJ30U+CV4mUCSJuEEqQRkeYrK9bNC1IldsZOBLVx0vbcDPk3Gp/CtNCnC4z0bH+lec9te1ME0UCWyyTILq3Z7gI6xJwseFQzAcTNk/Q16RcDxN8T/U1zk2kjrCzbMx9pVubWS21SIf8O/BOoz47eQgNn1G/wBc9K0gIO6nIIBB8wRkH5g13ajEl1bSwPuJY2RvQkY4h6jmKyX2f3L+xJDIcyWzPA5/cY8HyCkKPRatNXVysHoysd9iODXGX7txYK5yPekhlKgA/ujJ+NbJrcdNqxWoE/2tpbchw3yt6jueID671uo24thufKtFLwoz1PEyK2V6n6muZbXvRiRVYeTqG/A1bxWoxvuf6fCuiWLhP+tdChRS9jtPlOZbOBiduLu1B/5QKjD7L7FFZbZrq1LHJa3uZUP0JK9fKtHU22kyMdRQGPHYa4jAWDWb5QP1himP1Kg1m+1ceqRvDYf2msvtZZCBAqOsIUmWUyA7YXl6161Xlna6+ay1drq4t5pIZbZIoZok4+64XZ5EYDG5O/wPxxWV0siY2vmXV1dQ2NlsvDb2sWQvV+H3Vz1ZjgfFs1G7K6c8UOZf+IuGM1wf/kfcJn9FBhfkayus2uoawg9mhNrbRESL7TlGu5FwV8HRB0PLfnn3b149UvUMElotgJBiWczpM3AdnEMcfJiOrHYH51m7OTRo7SKflqOrsleLeT3OoK2VVzbW5/RiQBnceRkZs58tq6tb1aF9StbF5EUR5uJAxxxSqP7vFknAIJ7wg+gqVbdgZbaSQaffG2glwWiMKzMjAAcUbMw3IHMjb1q/h7CWns6wPbLMoYuWm8cjyN70rvsSzYGd+gGMAV0VHMp2uVjG9ttQe5kjs7WJ7sJJHNeiEhiI1cFIuLlxOcnY5HCPWtj2e7dLPcC0ezureYqzBZUAHCvM8QPmQPiRV7omjRWyCOGJIkHJEAAyep8z6nJrMdk/71qd/e80QraQnySLDzYPI5kI9dq6QjoqxzlLSdyH9pv2imycWloFe6IDMzZKQoeRIHNj0HTY+QOBsu3etj8qLgzIOYa1TgP8Uag/Q1k7i/NzNcXLe9NK7eoX7q/IED5Ctrp2uwGNMyCNlVQVORjAx4cDcbdN6y1K8tK0T2cNgaboqU1dvzy5HTP9pTy3dnc3lsQlsJSTbkNl5EChwrYxjB2JrZ2na+e9ueDSFt5o4olklaZpIy7OSBEmB4SMbkjGcjbr5drt3FJMXhXAxu2OHjbfxcPToPWquNCjrLE7RSqcrIh4SD8udTHFbJFa30q6vSfo/k9eZLaW4PAZdH1NuWeELOeYOPzNyuSfJuYNX1r2zltXEOrRCHJwl5Hk28hHRid4WPPDeu4xWM0DttJcWgGtWaz2ZlMRvMDAYcIDOnMeI/nFx8Mg51o0+eGHjtXGpWLr/wAPIyvII+eIZjtKP2JMnlhs89aZ47VnZm6WUFeJSCpGQQcgjzB61BJrz7S4TEHk0abwBj3umXBKCNicsE4vHbnOTg5Qk7HBFafQu0kVyWjw0U6e/byjhdPI45Mv7QyKkgzemkjUdTQ9XtnA9O6KE/gK72kv4ZJBCLa4hkbiWO4Lo0RPMBlVg6cyOoziuvUfyWtAEgC5tcD1aIlsfHCsav6yVZOMsjVSipRzMV9qDSrpWZCjSJNAzd2Cqg8T4CA5OBkDJ3OM+lbO5bLN5ZP9aou3dqZrC4jHPgDjG+TGyuR9FIqZo14JreGUHPHGhP7wUK34g1VLu3LaptE2NypyDis9o68GoX8f3XFvMo9WUq5/mrRxxk1m+zk4uL2/uFPFCvc20Tj73dgtKfUcbbHyIonkw1miTer/AOo6efL2w/LuOH+rCtpapjxdf6CszBbCTU4FAzwWlw5/Z7yWJF+oik+hrWsuNjWml4TNU8TOjULN7jhUXM0KgHiWLgUyZxjxlSy4x90jnXRJAbXuY4luLhppAjPJLLII0AZ2kYtlVwBgYAySo3qvv9Qv0kcQ2UckYI4HM6qW2GSVI23yOfSvuDX9RPvaSx9Vubfn82FdCh9M0i6kUIfujarjY8AcSvnflxEcPrjFQYtauYzfOsbTMtwkVvFjA8UcQBYgZCcbMxY8h6V2zdp7rI7zSLtf2leCT/K9D2nC+9ZXqZ3J7kHyG/AxJ+lQCyv9SvbdFzbxTcMYMs3fLboH+9hXDEKPMmunWO0E0UMTtaskr3EUHAzqR4yOJ1aMniUDOMgHI5VX632n0y6t2hu1uDE+OMNa3iDIII8YjGMEZyD0qQe0ujyLDH7ZbYiZGiXvQvCyDhTbIOwOMGgLG+1lUvreySMO0qSSSMW/NxIMBt/eLOQMehNRLjt1pkM8lvJcxxyxEBgwKjJAOA2MHGd8Hap9klmbl7qOSNppY0QkSBsopLKAudve6eQrLax9jun3M8k7vchpWLsFkXHETk+8hP41IL1O3Nkbae8Dt3ELcJk4GAc7Ad2SPHuwXbr9a0VtOsiK6nKsAynzBGQfoaoe1XZGG9tEs2Zo4kaIgLueGPbgyd9xtn4GtDEgUBVGAAAAOgGwFAUnbfWvY7Ge4GONUIjB3zK3hjGOviI2rp+z/RTZ2MELbuF4pCdyZXJeQk4BPiYjffAFUfbPN5qVlp43ji/vdwN/EEIEKHpgsTkHnt5VvUGBQH54+0Tse+nXDyqpNpM5ZXA2hdjvG2OS+R+ArL1+q7y1SVGjlRXRwQyMMhgeYINeN9rvsiliLS6awePcm1c7r6ROeY9Dj4nO2Wth9J3iergvqHZxVOpq2M84r4lcqCQCTyUDcljsoAHUkikzmNzFMjwSDnHKpQj6/Gtj9mOgi4u/aZMez2niJO4abGVHwQeMn0FZoUm56LR6lfFwjRdSDvu8+syX25iFpY2GkDHHgTXGP2ck/wA0rMP4aodAv7yx4rixZlj4h3kTBmgc7HB6IxHUYPwrr1nVze3U14chZDwxA81hTZM+p3Y/GrvsPrYgkaKQ4imwMn3VcZALDlwkHB+WeVdalV9pkyMNgIrA3nDSbz424PyzNTp3aKy1dl4w1lqKDAdTwv6BJMYlTJJ7tvXbrUi4sr2S7tEmt1Ywyl/bI/CphCkFCueJGYlQU3B5jkcVmudjIZd4gIn5434cjkVxuh67ZHpVRe9p9QtoHtJmO+AtwffSMnfls+2wfP1NaYVL5M8KvhtG8qbuvdea/K9ib9qfaOFJ7SSBmkmspuKQpuqo2BJGx5cTcIGPiOtbuKVXVXQhkcBkYbgqwyp+hrxe4gQxhFwUbbbqDzJPn/rWh7Ca5JZWkIvAfY5GkEFyMsIGWRkMUwA8IJBYHpk898dsZhHCMZLMxYLFqcpReR6Ef/M+vnWWtNOurIslmIp4CxYQTOY2iJ5qknu8Px/qSTp4HDqHjZXQ8nQhlI9GG1fax5O4rDeyN9lJmX1CDUrtTE7W9lCwIfuWaeZl6qH2VcjI2xWg0bTo7eJYYU4I0GFHM+ZYnqxO5P8ApipotuvCceZzj6naqa+7VWcZKidZXH+HB+Xbz5JkDl1O1Uzlki3cjmXHZVOO+vJd8Rpb248sgNO4+IM4+orV3EXECOR6HyNZb7O2Jtu/YYa6lknPpxnEY+UaRrt5Vcdpu57gidJpEJXKwrMzk5yNoPHj8K3RVopGGTu7lL/Zl+P/AK9CfW0X/wDpXZHDqgOEns2/fhlH+WSqBzpwO1nqQ+MOpVYafp9pOeGP22Ejfd72A4yNx3hHn0qSCwnTWQNm05/McFwn48ZqKl5qg2a0tG9RcyJ+Bhb+tTj2Kj/95qP/AObP/wB1R37PyD83f3afFo5P+ojUB92+u3y+FtLd9veiuLdhny/KMh/Dyr7btKwBE+mXijyEcc4PL9U7UtNDvFGU1OUnylht3XpviNEb/mruSy1NSD7Zaygc0Nq8eR++Jm4f5TQFFNd6Oc9/pxhJ/T0+QE554KRk/jVz2W0zTwxmsMLjZ1R5FHiGQJYifexuOIZGdudaYVwFGc43PWgPqviWQKCzHAAJJ8gNya+6xn2o3jG2SyhbE17IsC4wSIyczNjyCcQJ6Z5ipBG+zOI3BudTf3ruUmPP3baIlIVGfPcnlnA2reVE0qySCGOKMYSNFVR5KoCqN/QVLoBSlKArta0G2u07u5gSVf2hkjYjKtzU7ncEV5n2j7CalBZzWenyxSWbOW7kjgnCM3E8KynZlJ3yxDEbZPI+u0oD8rs/A5hkRoZF2MUg4SMcsZ5j1FdhFfo/XuztrepwXUCSjfBI8S5/RYeJfka8r7U/ZW9rG81nchokVmMVyQOFQMkLNsB1xxYHLJ5msU8LtifTYX68vDXXqvj45FBovaO4ixGJOJANkccQHwOzD4A4q01LtCZ4zG8CejcTZU+YHryxmsLZasmV48xk9G2GD5Ny+uK0Fc+/HuyNslhq0lVpWfFb+P8AZBurZlBaHAPMxn3Wx5fomt99kurW72UlrM6JIjzs8MhH5ljxk8LbMoycmsdVPqNgj+FxnyPUfA13hi5wSjLNHn4j6LSrtzpd2fs/h8TYdqbCxjt3u9PW5hOVKtGtxHFIvEOJgSMKoXJByF22rqnsZypC6hdAEbEMckcxvxda1HYDW2urXhkbM9ue6k/bXH5N8eTLsfVT51B1/T/Yitwg/upYd4vP2d87MoG/dscAgciduda8NVpynaovI+bxVCrCPcea17+kZTWexjERJLPcXE87cEMTyFirH77Z2AUZY78gd60Omwiz0+505eEXST+yh1UKZPaSGjkPNiAjOd/ur6Vp+ymnuXa+mGJZV4Y0P+DATkDHR32J8gFHnmO2lpLraSgHiit1kmPQyZaO3zj73AZOfRRXWq4t91WRxpKVu87m2tLcRqkae6gVV+CgAf0rnVIr0uPZpbdExuJYpJGJ+KyKFHyNS4I8eLBPkOp+tYvV7SzmczXeiXDyNjLGKOY4A23jkYAVxO5cznUBnItXb4yoP6NUaKbUuLBgsuHPS4nz9O4rPyR6egwbG8gXb3Yp0AA5fmyajte6Qvie41FF9W1VQPwwKgG5m1G+Qf8AAo568FyuPlxotV41e6G7afJ/BNA5+nEKzMVxpRBeHXrmPphrzyP6FyrH8KtNP7tt4dbkkJ5cT2ki/HCxrn60BbQ9qZF2Omahj9IJAR+E2T9K+x25txnjivIyOYazuTj5ojL+NXtlcKVVe9R2AAJUgZPU8IJx8KlVIKbR+1NndOY7e5jkkAJMYOHAGxJQ7jGR0q5rgiuaAGsFpI9u1ee5O8VkDbQ9R3zeK4YeTAFUztzq+7c697DZSzjeTASJRuXlfwooHU5OceQNfPYXQvYrKGA++FzIefFK3ikOcnPiJHyFAaEUpSgFKUoBSlKAV5L9tXaEkpp0ZOGAkuMfoZ/JxfxHJI8gPOvTtY1FLaCS4lOEiRnY+gGcfE8gK/MOp30s0jzP+fuZC37ueQ+EaYHpiu+HpqUrvUukjPiKjjGy1vpv0OtIxK+WAMcZIAO4d+u3kvKrK3hwMxtwY5q26Y89/d+NdMMQUBF5DYf6k/1rX9hezInAu5we5z+RiO3e4/xpB1TPur1xk7YzuxnZQpXqq7f34cEYcDOvKsuwbSX248WdPZzs9LdASy5gh6Y3eX1TI8CftEEnfA6109tNHt7Z4hFIwJVjIskhcBdhG2W3Uk5AHXFbTWNVcSezWyiS5IyeL83bp0ebHL0Tmf69Fjo8Fmr3M8neS4zNdS75P7C8kzyAUZOw6Yr56ysfUxxdVVFNyba9F7e55ro2sSWk4uYMSYBSWLiwJU58OcHDA7g4/wBq2Gqdu4buI2UUcsftWImluUCRwB9ixOTxOOnIZxvVf2g0ueYzagbdYoSqnu2PDN3aDHelAMAnmQSDjpVDNY5yOYOxB6iqZwa2o9GNKj9Qi530Z7VsvsfqfoEWwGBvtgZ+Axk/Sqf7O4RMtxfkf8VMxTP6iL8jF0GxEfF/FnrXm+mdrrhbSXTpCzSyKsNpMDlsSsIijHzQNkNnl12Fe1abDHbwxwp7saKigeSgAf0r0NNSSaPnJ0ZUpyhLWjr7Q3kUULd7dC1DeETFkXhY8sFwVzseYrJxXMbnEXaAyn9HjsHH0RAeh61f9oZrplAtY7dt/F37Oox6cCNk/Ss66X/J9NsXX9iX/vjFQQTWtL77mpW+P2rUMfqJx/SpqQamBs1lJnq6TJ+AZhWYm05QwZ+ziSebRG2Y/jw/1riSWzjkUvperwkYwyNcFFxy8NvcMAP4agF9cyagNmtLKX92Z4wf5omqAdMLHvJ9AtZD14Ht5WPL9bEmevXpUi17Y2MYVJbmSLng3SSxM3zkVS3Mb1qtM1a3nH93nil2B8Dq2AeRIB2oDFR6HYs2ZNBlt9wONEi5k+VtKWA65xitLZ9j7SGRZYkeNlOQVmmwfRgXww9DtV9XNSBSlU3a7XVsbSa6YZ4F8K/pOdkX5sRQGY1E/wBoawkIwbfTwJH2BD3TgiNfLwL4vQ7Y61v1GKy32d6A1pajvjxXErNLO/VpX3b4cIwuNuR23rVUApSlAKUpQClK+XYAEk4A3JPQUB5T9tuuZ7nT0PvYmm/cVvyS/wATjOP2fhXldp4pHk6L4F/q5+uBUztBrZuZ7i9b77MUB2xEmVhXmfQn1NdVnFwRovUAZ/eO7fia9bCU7Jc3+PnzPHxlW7k/Rfn48mc3EZZGUHBZSAfUitxovbfvxa6fbRNDdOixl5FHBCI0PE6L/isQh4QcDJGc8qwlxc8J4VAZ/wBHOy+rnoPTmajG1yQxZu8BBEqngYEcuE/dAqMbh1XtbWuX+9MYHEPDp6Wp8/8AOke0sLbT41hVWaWViVjGGnu5TuzsepOclzhVGeQ2r6g0t2dZrnheRd44l3itz5rn35POQ/wgA15d2K7SJaXM8skU113iIvfhg8iEEll4nI4g2Rkg7cI51ev2za8uFglt50tnBxDb4lluHG4jlcEcKkAkqvlgnGa8SWHqxbyy3/B7kcRTlbPPYvk1U2L9jEuWtQ2JZASPaJAfzSEbmMHd26kcI615/cAB5+5jle3jmdFkUGQADcAnnjnhjzGN61/a+a7SylfuhYwgLFFErI08zuQkaeA8EMe5JCktgHcVG0zVE0u5eOT3JLZCoXnJPCBiJQObOJAB5mrww7lBt6kWjjZUKq0Hm+RU9ik9ou1aFo+O3UyIkuR3rHw8IwcjAz4sHBwcGvVbftHAYpJZG7nufzySbNCfJgM5z0K5DdM1G0rsWjW2LpQ08jmaRwSGjmf9W4wy8AwoIxso+FQtU7NrHJE9w3tsgJW1hKKryP72ZpBkMiYzxFQFznDMVBmMdFWRFatKrNzlrZ9WlxfX35SNvYrY/m+KNXml68ZBPDGnQLji2J5EVJ0a8mjvvYpp1uR3Rk4wgR4SCAFlC+HDg5XkfC3pUHT9du7yeSziMMKgM3tsfG/GgbhdLdZFCu6N4WkyVBPu5wKl6/pUcMUWnWoKPeykTSZLSNEBxXMryHLMxXCcR6uo2zUnI0eldoLS4d4re4ileP3lRgxUcs7dMnFWmK8w7ZxFdQtbWzeK0EdrL304wns9szRrleQU+EhSeROatOyGkx2uoXaW8khgSCHve8kaTNyzSOzFmPvd2YycbeKpBukUDlUK40a2kYO9vEzBlYMUXiDKQVYNjIIIBzUbsvr8d9CZ4lYJxug4hgsFOA4HkwwR8auKAUpSgFefar/6lq0duBxW2nkSyn7rXZH5JPXhUljjluD5Vpu2GvCytZJ8cTgBY06vK54Y1+bEfLNRewegm0tVWQ8U8haSd+rzOeJ9+oHuj0X1oDSKMVzSlAKUpQClKUArL/abqRt9MuXT32URpggHilYRg7+XFn5GtRXmH26XOIbSLbD3BY+f5ONyP81WhHSklvKzloxctx45eqqxheS8Ua/wgj/au+Wd3zwZjX9M+8f3V+78TvX2DXTcXCoBxZJPuqNyx9B/rXttJXbdl1tPCi3K0UrvrZ6HICxqeSqNyT1PmTzJqJdGR42kAKxjB4Ts0i58R/ZGKlQWbMQ82Mj3Yvur6n9I/wDnpU478+R2PwOxqOzc421LZ/fxz3E9rGnK/ie1/G98eW8jDHIYx0xyx0xV32Gb/wBSss/riPrDKKz1nkLwHmhKH5cj8xiu+K7eGSGeNeJ4ponVc44iGxw56ZzjPrVavepPyJpLRrJPeerdqrj2vUYLNd47X8vN5GVhiJPkp4v4hXToNgt/qvGQGhtCJGPnMV4Yl+AAZ/5elUMN97HbTSOxkuJWZ53wfE7HARfMkkKANgMfL1H7P9CNnZokn56QmWc//K+Cw+CgBR6KKx1r0qehtevr29DdRtVqaa1Lr+/VGkrHdoNAu7m+ysixWzQLG0qn8sg42aWOLbw95+Sy/QJtvWypWE3mY1ns+yLbS2CxpLaZWOIkokkLALJCWGeHOFYEg+JVz51zodrcTXT3l1CsPDGIoYuMSkAtxyyFgMDiIQADou/StNSgMXqfY9rlNS7xgsl5hIySWEcUShYvhxNxuQP0+uKj6L9nrW8HsovZO4kwbhAo45X4VVws3vIjBcEbnHJlreUoDznQ9RvC0llbwSRPFdXBaaaLEHs4dzDGnItxKYlHDgqAW3Aw2qsdbmyI7izmifIHEmJomJ6q6+IAdS6r86uXkA5nFRpLz9EfM/7UBKZgNztUWa7zsv1/2FRmYncnNZ/tfq7xJHb25Htd0xjgG3gGMyTkHpGuW+OKAjW8X9oajxEZtrByFzuJb0jxNjke5GwONmbb03oFVnZvRo7O2jt488KKBk82PNnb9piSx+NWlAKUpQClKUApSlAK8p+3TTpmFrcRxvJHE0gkCKWKhwAGIH0+derVxipjJxaaIklJNPafk/v2ZikaEMMcTOCoTO4yp3J9Kk2loIyWyWc83PM+g/RFafs9Ct/e3V1J4omnd8HbiQMUhQ45YVTn4etULkEkjYEnA9M7V7dDvpSlr18FfceHiU4XjHJauLtv9dmo4pSlaTEQpxwyg9JBg/vpy+oNfF9+bc+Qz81IP+lSb6EuhA94eJf3l3H13HzrqiYSID0cEfAnII+RrPKObjv/ADr98/U1RllGe7J+mr2y9DU6lBNJLDLFLGgjYSqrxlwX5qxHIgAjA6HJq3n7Q6q/vagqf/at1B/5jVN2fuO8tYW68HCc+aEof8ufnUq8ulijaV/dQZI8zyCj1JwKiVGlU/ckuO0vGtVp/txerLUiHqvavUopFiTU5mPCWkJjhHCD7gHh5nc/DFQrrttqijw6hMWJAVe7h8RP8Ow9aqI+Ilnf35CXc+RPIfBRt6V8WK8bd90GVjHpyZ/iTkVw/T03lo5v2XXuzt+pqLPSyXu+vZGng7Zaqhz/AGgX9HijI+WAKmr9o2rDfv7c+hgI/oazNK7vB0d3uzOsdX/l7I2cH2r6kCOOCzcdcGZCfmSQPpVlB9rshP5WwdVxzhuI3JP7rKp/GvOqVzeApPfzLr6jWW7kepW32pWR3lS5g3+/EWAHmWjJq+0rtdYXOBBeQOzHAQvwOcbnCScLdPKvDm5Eeh/oa9n7AaTb3Wk2YuLeKYCFcCSNXxjK5GRscDnWHFYdUWrPWejhMS6yd1qLnVtSitYXuJ34IkGS3n5BfMk4AFVXYPSpZHfU7xOG4nUBIt/7vbDdIRnfJPiblknkN67f/wDN7ISRMvfCKNw4tjK7wl1XhRu7ckAjnt/StgBWU1nNKUoBSlKAUpSgFKUoBVb2lvBDaXEpOOCKRs+WFO9WVUXbmzebT7uKJS8jwyKqjGWYqQBvQHjnYqTudMnfkwVf5mTC/wDM5NZ4CrD+yr6GIo9ndohCBwIiwYpy90nODUExvzMNwB6wTD/9a9ylUpJeJczwq8Ksrd17dnE4pUV9RiU8LSBT5MrqfoVrkahD+uT64/rXZVIPVJc0ZXSqLXF8mSRUDh7uUr918snow99f9ake2xfrY/51rpupYpF4e+jByCrca+FhyNVqNNXTzR0pKSdmnZ8Pf0LrslL4Z4v0JeIfuyDP9VNRu0F33kwhB8EJy/7Up5L/AAj8SfKqKy7QdzI0qAFniKFc7CQHwv5EDAP1r7juI4o/fVyNzhgS7nn+PXyFZo1oyWjfJa/LZ1wsa50JxelbN6vPa/jzvsO64BdhEDz3c+SeXxNTwANgMAbAeQHIVDsiiL4pI+Njlzxrz6DnyHKu83cf62P+df8AetFNrxN5vqxlqqXhisl7va/jgd1K6PbIv1sf861wb+H9bH/MK6acd65nLs57nyJFKinUof1yfj/tXwdXg/XL9H/7ar2tP+S5olUaj/5fJkqZsKx8lY/RTXv32cw8GmWYH/toT/MgY/5q/PgVrhCluryNJhFKxycPiIXJbhwAATvX6b0eyWGGOFRhY0RFHoihB+C15uOqRlKKi7nrfT6coRlpK3mTaUpWA9AUpSgFKUoBSlKAUpSgFcGlKA5rh+RpSgKi5941Cv8A823wpSoBge0fvL8Kwmue/XNKoSUeocvlVLJzpSqlj4qfZf8An0rmlQSXC1q9O90UpVip6FoXNPhWjrmldEVLLT+VShSlSDmlKUApSlAKUpQClKUB/9k="/>
          <p:cNvSpPr>
            <a:spLocks noChangeAspect="1" noChangeArrowheads="1"/>
          </p:cNvSpPr>
          <p:nvPr/>
        </p:nvSpPr>
        <p:spPr bwMode="auto">
          <a:xfrm>
            <a:off x="1115616" y="16953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pic>
        <p:nvPicPr>
          <p:cNvPr id="6148" name="Picture 4" descr="Resultado de imagen para clasificacion de las personas jurid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89" y="1081064"/>
            <a:ext cx="8927200" cy="5841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482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65175" y="1725443"/>
            <a:ext cx="6695176" cy="3046988"/>
          </a:xfrm>
          <a:prstGeom prst="rect">
            <a:avLst/>
          </a:prstGeom>
          <a:ln w="762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200" b="0" i="0" u="none" strike="noStrike" kern="1200" cap="none" spc="0" normalizeH="0" baseline="0" noProof="0" dirty="0">
                <a:ln>
                  <a:noFill/>
                </a:ln>
                <a:solidFill>
                  <a:srgbClr val="FF0000"/>
                </a:solidFill>
                <a:effectLst/>
                <a:uLnTx/>
                <a:uFillTx/>
                <a:latin typeface="Trebuchet MS"/>
                <a:ea typeface="+mn-ea"/>
                <a:cs typeface="+mn-cs"/>
              </a:rPr>
              <a:t>SI LA CONSECUCIÓN DE LOS FINES ES UN RECURSO PARA VIOLAR LA LEY…O FRUSTRAR DERECHOS DE CUALQUIER 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200" b="0" i="0" u="none" strike="noStrike" kern="1200" cap="none" spc="0" normalizeH="0" baseline="0" noProof="0" dirty="0">
                <a:ln>
                  <a:noFill/>
                </a:ln>
                <a:solidFill>
                  <a:srgbClr val="FF0000"/>
                </a:solidFill>
                <a:effectLst/>
                <a:uLnTx/>
                <a:uFillTx/>
                <a:latin typeface="Trebuchet MS"/>
                <a:ea typeface="+mn-ea"/>
                <a:cs typeface="+mn-cs"/>
              </a:rPr>
              <a:t>RESPONDEN SOLIDARIAMENTE LOS SOCIOS RESPONSABLES</a:t>
            </a:r>
          </a:p>
        </p:txBody>
      </p:sp>
      <p:sp>
        <p:nvSpPr>
          <p:cNvPr id="3" name="2 Rectángulo"/>
          <p:cNvSpPr/>
          <p:nvPr/>
        </p:nvSpPr>
        <p:spPr>
          <a:xfrm>
            <a:off x="307975" y="4939814"/>
            <a:ext cx="7848872"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600" b="1" i="0" u="none" strike="noStrike" kern="1200" cap="none" spc="0" normalizeH="0" baseline="0" noProof="0" dirty="0">
                <a:ln>
                  <a:noFill/>
                </a:ln>
                <a:solidFill>
                  <a:srgbClr val="F4E7ED">
                    <a:lumMod val="50000"/>
                  </a:srgbClr>
                </a:solidFill>
                <a:effectLst/>
                <a:uLnTx/>
                <a:uFillTx/>
                <a:latin typeface="Trebuchet MS"/>
                <a:ea typeface="+mn-ea"/>
                <a:cs typeface="+mn-cs"/>
              </a:rPr>
              <a:t>Sin perjuicio de las responsabilidades personales por los perjuicios causados</a:t>
            </a:r>
            <a:endParaRPr kumimoji="0" lang="es-AR" sz="2000" b="1" i="0" u="none" strike="noStrike" kern="1200" cap="none" spc="0" normalizeH="0" baseline="0" noProof="0" dirty="0">
              <a:ln>
                <a:noFill/>
              </a:ln>
              <a:solidFill>
                <a:prstClr val="black"/>
              </a:solidFill>
              <a:effectLst/>
              <a:uLnTx/>
              <a:uFillTx/>
              <a:latin typeface="Trebuchet MS"/>
              <a:ea typeface="+mn-ea"/>
              <a:cs typeface="+mn-cs"/>
            </a:endParaRPr>
          </a:p>
        </p:txBody>
      </p:sp>
      <p:sp>
        <p:nvSpPr>
          <p:cNvPr id="7" name="6 Rectángulo"/>
          <p:cNvSpPr/>
          <p:nvPr/>
        </p:nvSpPr>
        <p:spPr>
          <a:xfrm>
            <a:off x="307975" y="304545"/>
            <a:ext cx="7720409"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AR" sz="3200" dirty="0">
                <a:solidFill>
                  <a:prstClr val="black"/>
                </a:solidFill>
              </a:rPr>
              <a:t>ARTÍCULO 144-</a:t>
            </a:r>
            <a:r>
              <a:rPr lang="es-MX" sz="3200" dirty="0">
                <a:solidFill>
                  <a:prstClr val="black"/>
                </a:solidFill>
              </a:rPr>
              <a:t>Inoponibilidad de la personalidad jurídica.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3200" b="0" i="0" u="none" strike="noStrike" kern="1200" cap="none" spc="0" normalizeH="0" baseline="0" noProof="0" dirty="0">
              <a:ln>
                <a:noFill/>
              </a:ln>
              <a:solidFill>
                <a:prstClr val="black"/>
              </a:solidFill>
              <a:effectLst/>
              <a:uLnTx/>
              <a:uFillTx/>
              <a:latin typeface="Trebuchet MS"/>
              <a:ea typeface="+mn-ea"/>
              <a:cs typeface="+mn-cs"/>
            </a:endParaRPr>
          </a:p>
        </p:txBody>
      </p:sp>
      <p:sp>
        <p:nvSpPr>
          <p:cNvPr id="8" name="AutoShape 2" descr="Resultado de imagen para dignidad humana dibujos facil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10" name="AutoShape 4" descr="Resultado de imagen para dignidad humana dibujos facil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11" name="AutoShape 6" descr="Resultado de imagen para dignidad humana dibujos facil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Tree>
    <p:extLst>
      <p:ext uri="{BB962C8B-B14F-4D97-AF65-F5344CB8AC3E}">
        <p14:creationId xmlns:p14="http://schemas.microsoft.com/office/powerpoint/2010/main" val="1011139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22940"/>
            <a:ext cx="7242048" cy="1143000"/>
          </a:xfrm>
        </p:spPr>
        <p:txBody>
          <a:bodyPr>
            <a:normAutofit/>
          </a:bodyPr>
          <a:lstStyle/>
          <a:p>
            <a:r>
              <a:rPr lang="es-AR" dirty="0">
                <a:solidFill>
                  <a:schemeClr val="tx2">
                    <a:lumMod val="50000"/>
                  </a:schemeClr>
                </a:solidFill>
              </a:rPr>
              <a:t>PERSONAS JURIDICAS PUBLICAS</a:t>
            </a:r>
          </a:p>
        </p:txBody>
      </p:sp>
      <p:sp>
        <p:nvSpPr>
          <p:cNvPr id="3" name="2 Rectángulo"/>
          <p:cNvSpPr/>
          <p:nvPr/>
        </p:nvSpPr>
        <p:spPr>
          <a:xfrm>
            <a:off x="104913" y="1352548"/>
            <a:ext cx="6123271" cy="369331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el Estado nacional, las Provincias, la Ciudad Autónoma de Buenos Aires, los municipios, las entidades autárquicas y las demás organizaciones constituidas en la República a las que el ordenamiento jurídico atribuya ese carácter; </a:t>
            </a: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endParaRPr kumimoji="0" lang="es-AR" sz="1800" b="0" i="0" u="none" strike="noStrike" kern="1200" cap="none" spc="0" normalizeH="0" baseline="0" noProof="0" dirty="0">
              <a:ln>
                <a:noFill/>
              </a:ln>
              <a:solidFill>
                <a:prstClr val="black"/>
              </a:solidFill>
              <a:effectLst/>
              <a:uLnTx/>
              <a:uFillTx/>
              <a:latin typeface="Trebuchet M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los Estados extranjeros, las organizaciones a las que el derecho internacional público reconozca personalidad jurídica y toda otra persona jurídica constituida en el extranjero cuyo carácter público resulte de su derecho aplicable; </a:t>
            </a: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endParaRPr kumimoji="0" lang="es-AR" sz="1800" b="0" i="0" u="none" strike="noStrike" kern="1200" cap="none" spc="0" normalizeH="0" baseline="0" noProof="0" dirty="0">
              <a:ln>
                <a:noFill/>
              </a:ln>
              <a:solidFill>
                <a:prstClr val="black"/>
              </a:solidFill>
              <a:effectLst/>
              <a:uLnTx/>
              <a:uFillTx/>
              <a:latin typeface="Trebuchet M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la Iglesia Católica.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0177" y="1609725"/>
            <a:ext cx="1342183" cy="1387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4725144"/>
            <a:ext cx="2592288"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descr="Resultado de imagen para estados extranjer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1163" y="3416068"/>
            <a:ext cx="1976461" cy="1550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177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619672" y="460242"/>
            <a:ext cx="7242048" cy="1143000"/>
          </a:xfrm>
        </p:spPr>
        <p:txBody>
          <a:bodyPr/>
          <a:lstStyle/>
          <a:p>
            <a:r>
              <a:rPr lang="es-AR" dirty="0">
                <a:solidFill>
                  <a:schemeClr val="accent1">
                    <a:lumMod val="75000"/>
                  </a:schemeClr>
                </a:solidFill>
              </a:rPr>
              <a:t>Enumeración (art. 148)</a:t>
            </a:r>
          </a:p>
        </p:txBody>
      </p:sp>
      <p:sp>
        <p:nvSpPr>
          <p:cNvPr id="6" name="5 Rectángulo"/>
          <p:cNvSpPr/>
          <p:nvPr/>
        </p:nvSpPr>
        <p:spPr>
          <a:xfrm>
            <a:off x="423412" y="1998440"/>
            <a:ext cx="3168352" cy="175375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8334"/>
            <a:ext cx="4614863"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redondeado"/>
          <p:cNvSpPr/>
          <p:nvPr/>
        </p:nvSpPr>
        <p:spPr>
          <a:xfrm>
            <a:off x="4103574" y="1830817"/>
            <a:ext cx="4617014" cy="237626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3574" y="2122806"/>
            <a:ext cx="4743450"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Elipse"/>
          <p:cNvSpPr/>
          <p:nvPr/>
        </p:nvSpPr>
        <p:spPr>
          <a:xfrm>
            <a:off x="260551" y="4386012"/>
            <a:ext cx="6192688" cy="2471988"/>
          </a:xfrm>
          <a:prstGeom prst="ellipse">
            <a:avLst/>
          </a:prstGeom>
          <a:solidFill>
            <a:schemeClr val="accent6">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3271" y="4797152"/>
            <a:ext cx="4945529"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243408"/>
            <a:ext cx="76327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3269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2C21D0-3742-BE27-7F58-9DAB7E31442B}"/>
              </a:ext>
            </a:extLst>
          </p:cNvPr>
          <p:cNvSpPr txBox="1"/>
          <p:nvPr/>
        </p:nvSpPr>
        <p:spPr>
          <a:xfrm>
            <a:off x="251520" y="1136064"/>
            <a:ext cx="8424428" cy="4801314"/>
          </a:xfrm>
          <a:prstGeom prst="rect">
            <a:avLst/>
          </a:prstGeom>
          <a:noFill/>
        </p:spPr>
        <p:txBody>
          <a:bodyPr wrap="square">
            <a:spAutoFit/>
          </a:bodyPr>
          <a:lstStyle/>
          <a:p>
            <a:r>
              <a:rPr lang="es-MX" dirty="0"/>
              <a:t>. </a:t>
            </a:r>
          </a:p>
          <a:p>
            <a:endParaRPr lang="es-MX" dirty="0"/>
          </a:p>
          <a:p>
            <a:endParaRPr lang="es-MX" dirty="0"/>
          </a:p>
          <a:p>
            <a:pPr algn="ctr"/>
            <a:r>
              <a:rPr lang="es-MX" sz="2800" b="1" dirty="0"/>
              <a:t>La existencia de la persona </a:t>
            </a:r>
            <a:r>
              <a:rPr lang="es-MX" sz="2800" b="1" dirty="0">
                <a:highlight>
                  <a:srgbClr val="FFFF00"/>
                </a:highlight>
              </a:rPr>
              <a:t>jurídica privada </a:t>
            </a:r>
            <a:r>
              <a:rPr lang="es-MX" sz="2800" b="1" dirty="0"/>
              <a:t>comienza desde su constitución. </a:t>
            </a:r>
          </a:p>
          <a:p>
            <a:pPr algn="ctr"/>
            <a:endParaRPr lang="es-MX" sz="2800" b="1" dirty="0"/>
          </a:p>
          <a:p>
            <a:pPr algn="ctr"/>
            <a:r>
              <a:rPr lang="es-MX" sz="2800" b="1" dirty="0"/>
              <a:t>No necesita autorización legal para funcionar, excepto disposición legal en contrario. </a:t>
            </a:r>
          </a:p>
          <a:p>
            <a:pPr algn="ctr"/>
            <a:endParaRPr lang="es-MX" sz="2800" b="1" dirty="0"/>
          </a:p>
          <a:p>
            <a:pPr algn="ctr"/>
            <a:r>
              <a:rPr lang="es-MX" sz="2800" b="1" dirty="0"/>
              <a:t>En los casos en que se requiere autorización estatal, la persona jurídica no puede funcionar antes de obtenerla.</a:t>
            </a:r>
            <a:endParaRPr lang="es-AR" sz="2800" b="1" dirty="0"/>
          </a:p>
        </p:txBody>
      </p:sp>
      <p:sp>
        <p:nvSpPr>
          <p:cNvPr id="5" name="CuadroTexto 4">
            <a:extLst>
              <a:ext uri="{FF2B5EF4-FFF2-40B4-BE49-F238E27FC236}">
                <a16:creationId xmlns:a16="http://schemas.microsoft.com/office/drawing/2014/main" id="{FFC73A73-BC23-437C-2470-99387DAA6456}"/>
              </a:ext>
            </a:extLst>
          </p:cNvPr>
          <p:cNvSpPr txBox="1"/>
          <p:nvPr/>
        </p:nvSpPr>
        <p:spPr>
          <a:xfrm>
            <a:off x="1979712" y="812899"/>
            <a:ext cx="5688632" cy="646331"/>
          </a:xfrm>
          <a:prstGeom prst="rect">
            <a:avLst/>
          </a:prstGeom>
          <a:noFill/>
        </p:spPr>
        <p:txBody>
          <a:bodyPr wrap="square">
            <a:spAutoFit/>
          </a:bodyPr>
          <a:lstStyle/>
          <a:p>
            <a:r>
              <a:rPr lang="es-MX" sz="3600" dirty="0">
                <a:highlight>
                  <a:srgbClr val="FFFF00"/>
                </a:highlight>
              </a:rPr>
              <a:t>Comienzo de la existencia</a:t>
            </a:r>
            <a:endParaRPr lang="es-AR" sz="3600" dirty="0">
              <a:highlight>
                <a:srgbClr val="FFFF00"/>
              </a:highlight>
            </a:endParaRPr>
          </a:p>
        </p:txBody>
      </p:sp>
    </p:spTree>
    <p:extLst>
      <p:ext uri="{BB962C8B-B14F-4D97-AF65-F5344CB8AC3E}">
        <p14:creationId xmlns:p14="http://schemas.microsoft.com/office/powerpoint/2010/main" val="3602083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sultado de imagen para objeto social de las personas jurid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57" y="0"/>
            <a:ext cx="8064896"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836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9512" y="116632"/>
            <a:ext cx="7920880" cy="6394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3308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88640"/>
            <a:ext cx="8075240" cy="1143000"/>
          </a:xfrm>
        </p:spPr>
        <p:txBody>
          <a:bodyPr>
            <a:normAutofit fontScale="90000"/>
          </a:bodyPr>
          <a:lstStyle/>
          <a:p>
            <a:r>
              <a:rPr lang="es-AR" dirty="0">
                <a:solidFill>
                  <a:schemeClr val="accent1">
                    <a:lumMod val="75000"/>
                  </a:schemeClr>
                </a:solidFill>
              </a:rPr>
              <a:t>El nombre de la persona jurídica</a:t>
            </a:r>
          </a:p>
        </p:txBody>
      </p:sp>
      <p:pic>
        <p:nvPicPr>
          <p:cNvPr id="11266" name="Picture 2" descr="Resultado de imagen para objeto social de las personas jurid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683" y="1512168"/>
            <a:ext cx="7733134" cy="5157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16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sultado de imagen para patrimon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7852052" cy="4725144"/>
          </a:xfrm>
          <a:prstGeom prst="rect">
            <a:avLst/>
          </a:prstGeom>
          <a:noFill/>
          <a:extLst>
            <a:ext uri="{909E8E84-426E-40DD-AFC4-6F175D3DCCD1}">
              <a14:hiddenFill xmlns:a14="http://schemas.microsoft.com/office/drawing/2010/main">
                <a:solidFill>
                  <a:srgbClr val="FFFFFF"/>
                </a:solidFill>
              </a14:hiddenFill>
            </a:ext>
          </a:extLst>
        </p:spPr>
      </p:pic>
      <p:sp>
        <p:nvSpPr>
          <p:cNvPr id="3" name="2 Título"/>
          <p:cNvSpPr>
            <a:spLocks noGrp="1"/>
          </p:cNvSpPr>
          <p:nvPr>
            <p:ph type="title"/>
          </p:nvPr>
        </p:nvSpPr>
        <p:spPr>
          <a:xfrm>
            <a:off x="251520" y="4725144"/>
            <a:ext cx="7560840" cy="1789445"/>
          </a:xfrm>
        </p:spPr>
        <p:txBody>
          <a:bodyPr>
            <a:normAutofit/>
          </a:bodyPr>
          <a:lstStyle/>
          <a:p>
            <a:r>
              <a:rPr lang="es-AR" sz="3200" dirty="0" err="1">
                <a:solidFill>
                  <a:schemeClr val="accent1">
                    <a:lumMod val="75000"/>
                  </a:schemeClr>
                </a:solidFill>
              </a:rPr>
              <a:t>p</a:t>
            </a:r>
            <a:r>
              <a:rPr lang="es-AR" sz="2800" dirty="0" err="1">
                <a:solidFill>
                  <a:schemeClr val="accent1">
                    <a:lumMod val="75000"/>
                  </a:schemeClr>
                </a:solidFill>
              </a:rPr>
              <a:t>.J</a:t>
            </a:r>
            <a:r>
              <a:rPr lang="es-AR" sz="2800" dirty="0">
                <a:solidFill>
                  <a:schemeClr val="accent1">
                    <a:lumMod val="75000"/>
                  </a:schemeClr>
                </a:solidFill>
              </a:rPr>
              <a:t> En formación puede inscribir bienes a su nombre preventivamente</a:t>
            </a:r>
            <a:endParaRPr lang="es-AR" sz="3200" dirty="0">
              <a:solidFill>
                <a:schemeClr val="accent1">
                  <a:lumMod val="75000"/>
                </a:schemeClr>
              </a:solidFill>
            </a:endParaRPr>
          </a:p>
        </p:txBody>
      </p:sp>
    </p:spTree>
    <p:extLst>
      <p:ext uri="{BB962C8B-B14F-4D97-AF65-F5344CB8AC3E}">
        <p14:creationId xmlns:p14="http://schemas.microsoft.com/office/powerpoint/2010/main" val="3068578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4869160"/>
            <a:ext cx="2448272"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AutoShape 6" descr="Resultado de imagen para PERSONA PUBLICA TINELL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2" name="1 Marcador de contenido"/>
          <p:cNvSpPr>
            <a:spLocks noGrp="1"/>
          </p:cNvSpPr>
          <p:nvPr>
            <p:ph idx="1"/>
          </p:nvPr>
        </p:nvSpPr>
        <p:spPr>
          <a:xfrm>
            <a:off x="460375" y="332656"/>
            <a:ext cx="5742968" cy="5544616"/>
          </a:xfrm>
        </p:spPr>
        <p:txBody>
          <a:bodyPr>
            <a:normAutofit lnSpcReduction="10000"/>
          </a:bodyPr>
          <a:lstStyle/>
          <a:p>
            <a:r>
              <a:rPr lang="es-AR" sz="4000" dirty="0"/>
              <a:t> Duración de la persona jurídica puede ser </a:t>
            </a:r>
            <a:r>
              <a:rPr lang="es-AR" sz="4000" b="1" dirty="0">
                <a:solidFill>
                  <a:schemeClr val="accent1">
                    <a:lumMod val="75000"/>
                  </a:schemeClr>
                </a:solidFill>
              </a:rPr>
              <a:t>ilimitada.</a:t>
            </a:r>
          </a:p>
          <a:p>
            <a:pPr marL="0" indent="0">
              <a:buNone/>
            </a:pPr>
            <a:endParaRPr lang="es-AR" sz="4000" dirty="0"/>
          </a:p>
          <a:p>
            <a:r>
              <a:rPr lang="es-AR" sz="4000" dirty="0"/>
              <a:t>Objeto: preciso y determinado</a:t>
            </a:r>
          </a:p>
          <a:p>
            <a:pPr marL="0" indent="0">
              <a:buNone/>
            </a:pPr>
            <a:endParaRPr lang="es-AR" sz="4000" dirty="0"/>
          </a:p>
          <a:p>
            <a:r>
              <a:rPr lang="es-AR" sz="4000" dirty="0"/>
              <a:t>Deben tener un ESTATUTO </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9" y="2636912"/>
            <a:ext cx="2943698"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6479" y="0"/>
            <a:ext cx="1944216" cy="2420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896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esultado de imagen para estatuto personas juridic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24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888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6578" y="0"/>
            <a:ext cx="7242048" cy="861047"/>
          </a:xfrm>
        </p:spPr>
        <p:txBody>
          <a:bodyPr>
            <a:normAutofit fontScale="90000"/>
          </a:bodyPr>
          <a:lstStyle/>
          <a:p>
            <a:r>
              <a:rPr lang="es-AR" dirty="0"/>
              <a:t>Debe contener normas sobre</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052808"/>
            <a:ext cx="2066925" cy="1803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124744"/>
            <a:ext cx="3008362" cy="1978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2718434"/>
            <a:ext cx="4019599" cy="2029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563888" y="1585101"/>
            <a:ext cx="283163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B13F9A">
                    <a:lumMod val="50000"/>
                  </a:srgbClr>
                </a:solidFill>
                <a:effectLst/>
                <a:uLnTx/>
                <a:uFillTx/>
                <a:latin typeface="Trebuchet MS"/>
                <a:ea typeface="+mn-ea"/>
                <a:cs typeface="+mn-cs"/>
              </a:rPr>
              <a:t>funcionamiento</a:t>
            </a:r>
          </a:p>
        </p:txBody>
      </p:sp>
      <p:sp>
        <p:nvSpPr>
          <p:cNvPr id="4" name="3 CuadroTexto"/>
          <p:cNvSpPr txBox="1"/>
          <p:nvPr/>
        </p:nvSpPr>
        <p:spPr>
          <a:xfrm>
            <a:off x="4977936" y="3880036"/>
            <a:ext cx="242406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B13F9A">
                    <a:lumMod val="50000"/>
                  </a:srgbClr>
                </a:solidFill>
                <a:effectLst/>
                <a:uLnTx/>
                <a:uFillTx/>
                <a:latin typeface="Trebuchet MS"/>
                <a:ea typeface="+mn-ea"/>
                <a:cs typeface="+mn-cs"/>
              </a:rPr>
              <a:t>Administración </a:t>
            </a:r>
          </a:p>
        </p:txBody>
      </p:sp>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5122375"/>
            <a:ext cx="2194590" cy="1550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349769" y="5814947"/>
            <a:ext cx="325633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B13F9A">
                    <a:lumMod val="50000"/>
                  </a:srgbClr>
                </a:solidFill>
                <a:effectLst/>
                <a:uLnTx/>
                <a:uFillTx/>
                <a:latin typeface="Trebuchet MS"/>
                <a:ea typeface="+mn-ea"/>
                <a:cs typeface="+mn-cs"/>
              </a:rPr>
              <a:t>GOBIERNO</a:t>
            </a:r>
          </a:p>
        </p:txBody>
      </p:sp>
    </p:spTree>
    <p:extLst>
      <p:ext uri="{BB962C8B-B14F-4D97-AF65-F5344CB8AC3E}">
        <p14:creationId xmlns:p14="http://schemas.microsoft.com/office/powerpoint/2010/main" val="1863182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764704"/>
            <a:ext cx="7992888" cy="55092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“Es el alma de la entidad”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Contiene los elementos esenciales que rigen los destinos de la misma, su organización y funcionamiento e identificación de los constituyentes;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20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20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Debe contener: el nombre; el objeto; la sede social; las causales de extinción; el régimen de administración y representación; el régimen de ingreso, admisión, renuncia, sanciones disciplinarias, exclusión de asociados y recursos contra las decisiones; los órganos sociales de gobierno, administración y representación; el procedimiento de liquidación).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20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20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AC66BB">
                    <a:lumMod val="50000"/>
                  </a:srgbClr>
                </a:solidFill>
                <a:effectLst/>
                <a:uLnTx/>
                <a:uFillTx/>
                <a:latin typeface="Trebuchet MS"/>
                <a:ea typeface="+mn-ea"/>
                <a:cs typeface="+mn-cs"/>
              </a:rPr>
              <a:t>En cuanto a su modificación, aclara que el mismo puede ser modificado en la forma que el propio estatuto o la ley establezcan</a:t>
            </a:r>
            <a:r>
              <a:rPr kumimoji="0" lang="es-AR" sz="2000" b="0" i="0" u="none" strike="noStrike" kern="1200" cap="none" spc="0" normalizeH="0" baseline="0" noProof="0" dirty="0">
                <a:ln>
                  <a:noFill/>
                </a:ln>
                <a:solidFill>
                  <a:prstClr val="black"/>
                </a:solidFill>
                <a:effectLst/>
                <a:uLnTx/>
                <a:uFillTx/>
                <a:latin typeface="Trebuchet MS"/>
                <a:ea typeface="+mn-ea"/>
                <a:cs typeface="+mn-cs"/>
              </a:rPr>
              <a:t>.</a:t>
            </a:r>
          </a:p>
        </p:txBody>
      </p:sp>
      <p:sp>
        <p:nvSpPr>
          <p:cNvPr id="3" name="2 CuadroTexto"/>
          <p:cNvSpPr txBox="1"/>
          <p:nvPr/>
        </p:nvSpPr>
        <p:spPr>
          <a:xfrm>
            <a:off x="8532440" y="476672"/>
            <a:ext cx="144016"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4400" b="0" i="0" u="none" strike="noStrike" kern="1200" cap="none" spc="0" normalizeH="0" baseline="0" noProof="0" dirty="0">
                <a:ln>
                  <a:noFill/>
                </a:ln>
                <a:solidFill>
                  <a:srgbClr val="F4E7ED"/>
                </a:solidFill>
                <a:effectLst/>
                <a:uLnTx/>
                <a:uFillTx/>
                <a:latin typeface="Trebuchet MS"/>
                <a:ea typeface="+mn-ea"/>
                <a:cs typeface="+mn-cs"/>
              </a:rPr>
              <a:t>ESTATUTO</a:t>
            </a:r>
          </a:p>
        </p:txBody>
      </p:sp>
    </p:spTree>
    <p:extLst>
      <p:ext uri="{BB962C8B-B14F-4D97-AF65-F5344CB8AC3E}">
        <p14:creationId xmlns:p14="http://schemas.microsoft.com/office/powerpoint/2010/main" val="4166049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8216" y="0"/>
            <a:ext cx="8244408" cy="1080120"/>
          </a:xfrm>
        </p:spPr>
        <p:txBody>
          <a:bodyPr>
            <a:normAutofit fontScale="55000" lnSpcReduction="20000"/>
          </a:bodyPr>
          <a:lstStyle/>
          <a:p>
            <a:pPr algn="ctr"/>
            <a:endParaRPr lang="es-AR" dirty="0">
              <a:solidFill>
                <a:srgbClr val="000000"/>
              </a:solidFill>
              <a:latin typeface="Arial"/>
            </a:endParaRPr>
          </a:p>
          <a:p>
            <a:pPr algn="ctr"/>
            <a:r>
              <a:rPr lang="es-AR" sz="5900" dirty="0">
                <a:solidFill>
                  <a:srgbClr val="000000"/>
                </a:solidFill>
                <a:latin typeface="Arial"/>
              </a:rPr>
              <a:t>ARTICULO 158 –  SI NO HAY REGLAS ESPECIALES RIGEN:</a:t>
            </a:r>
            <a:endParaRPr lang="es-AR" sz="5900" dirty="0"/>
          </a:p>
        </p:txBody>
      </p:sp>
      <p:sp>
        <p:nvSpPr>
          <p:cNvPr id="6" name="5 Marcador de contenido"/>
          <p:cNvSpPr>
            <a:spLocks noGrp="1"/>
          </p:cNvSpPr>
          <p:nvPr>
            <p:ph sz="quarter" idx="4"/>
          </p:nvPr>
        </p:nvSpPr>
        <p:spPr>
          <a:xfrm>
            <a:off x="4139952" y="1700808"/>
            <a:ext cx="3960440" cy="5013176"/>
          </a:xfrm>
        </p:spPr>
        <p:txBody>
          <a:bodyPr>
            <a:normAutofit/>
          </a:bodyPr>
          <a:lstStyle/>
          <a:p>
            <a:pPr>
              <a:buClr>
                <a:srgbClr val="AD0101"/>
              </a:buClr>
            </a:pPr>
            <a:r>
              <a:rPr lang="es-AR" dirty="0"/>
              <a:t>b. los miembros que deban participar en una asamblea, o los integrantes del consejo, pueden </a:t>
            </a:r>
            <a:r>
              <a:rPr lang="es-AR" dirty="0" err="1"/>
              <a:t>autoconvocarse</a:t>
            </a:r>
            <a:r>
              <a:rPr lang="es-AR" dirty="0"/>
              <a:t>  para deliberar, sin necesidad de citación previa. Las decisiones que se tomen son válidas, si concurren todos y el temario a tratar es aprobado por unanimidad.</a:t>
            </a:r>
          </a:p>
          <a:p>
            <a:pPr>
              <a:buClr>
                <a:srgbClr val="AD0101"/>
              </a:buClr>
            </a:pPr>
            <a:endParaRPr lang="es-AR" dirty="0"/>
          </a:p>
        </p:txBody>
      </p:sp>
      <p:sp>
        <p:nvSpPr>
          <p:cNvPr id="5" name="4 Marcador de contenido"/>
          <p:cNvSpPr>
            <a:spLocks noGrp="1"/>
          </p:cNvSpPr>
          <p:nvPr>
            <p:ph sz="quarter" idx="2"/>
          </p:nvPr>
        </p:nvSpPr>
        <p:spPr>
          <a:xfrm>
            <a:off x="-25172" y="1124744"/>
            <a:ext cx="4211960" cy="4824536"/>
          </a:xfrm>
        </p:spPr>
        <p:txBody>
          <a:bodyPr>
            <a:noAutofit/>
          </a:bodyPr>
          <a:lstStyle/>
          <a:p>
            <a:pPr algn="ctr"/>
            <a:r>
              <a:rPr lang="es-AR" sz="2000" b="1" dirty="0"/>
              <a:t>a. </a:t>
            </a:r>
            <a:r>
              <a:rPr lang="es-AR" sz="2200" dirty="0"/>
              <a:t>Si todos los que deben participar del acto lo consienten, pueden participar en una asamblea o reunión del órgano de gobierno utilizando medios que les permitan a los participantes comunicarse simultáneamente entre ellos. El acta debe ser suscripta por el presidente y otro administrador, indicándose la modalidad adoptada, debiendo guardarse las constancias, de acuerdo al medio utilizado para comunicarse</a:t>
            </a:r>
            <a:r>
              <a:rPr lang="es-AR" sz="2000" dirty="0"/>
              <a:t>.</a:t>
            </a:r>
          </a:p>
        </p:txBody>
      </p:sp>
    </p:spTree>
    <p:extLst>
      <p:ext uri="{BB962C8B-B14F-4D97-AF65-F5344CB8AC3E}">
        <p14:creationId xmlns:p14="http://schemas.microsoft.com/office/powerpoint/2010/main" val="4244600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6739" y="-110137"/>
            <a:ext cx="7715200" cy="1143000"/>
          </a:xfrm>
        </p:spPr>
        <p:txBody>
          <a:bodyPr>
            <a:normAutofit/>
          </a:bodyPr>
          <a:lstStyle/>
          <a:p>
            <a:r>
              <a:rPr lang="es-AR" dirty="0">
                <a:solidFill>
                  <a:schemeClr val="accent2">
                    <a:lumMod val="50000"/>
                  </a:schemeClr>
                </a:solidFill>
              </a:rPr>
              <a:t>Deber de lealtad</a:t>
            </a:r>
          </a:p>
        </p:txBody>
      </p:sp>
      <p:sp>
        <p:nvSpPr>
          <p:cNvPr id="3" name="2 Rectángulo"/>
          <p:cNvSpPr/>
          <p:nvPr/>
        </p:nvSpPr>
        <p:spPr>
          <a:xfrm>
            <a:off x="358212" y="1342020"/>
            <a:ext cx="5436096"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El ordenamiento jurídico argentino sigue la llamada “teoría del órgano”. Para esta teoría, las personas jurídicas expresan su voluntad a través de sus agentes, y no hay un dualismo entre estos y la entidad como polos opuestos. Entre la entidad y sus dirigentes no hay un vínculo contractual sino una relación institucional, que proviene de la constitución y organización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de la persona jurídica. Los administradores no están fuera de la persona jurídica sino dentro de ella, y actúan como órganos suyos. De esta manera, lo actuado jurídicamente por los administradores se atribuye a la persona jurídica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264" y="5035339"/>
            <a:ext cx="2628900" cy="1607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2997274" y="5486583"/>
            <a:ext cx="3149452" cy="67710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3800" b="1" i="0" u="none" strike="noStrike" kern="1200" cap="all" spc="0" normalizeH="0" baseline="0" noProof="0" dirty="0">
                <a:ln w="500">
                  <a:solidFill>
                    <a:srgbClr val="B13F9A">
                      <a:shade val="20000"/>
                      <a:satMod val="120000"/>
                    </a:srgbClr>
                  </a:solidFill>
                </a:ln>
                <a:solidFill>
                  <a:srgbClr val="AC66BB">
                    <a:lumMod val="50000"/>
                  </a:srgbClr>
                </a:solidFill>
                <a:effectLst/>
                <a:uLnTx/>
                <a:uFillTx/>
                <a:latin typeface="Trebuchet MS"/>
                <a:ea typeface="+mn-ea"/>
                <a:cs typeface="+mn-cs"/>
              </a:rPr>
              <a:t>y diligencia</a:t>
            </a:r>
            <a:endParaRPr kumimoji="0" lang="es-AR" sz="1800" b="0"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574" y="60269"/>
            <a:ext cx="2793936" cy="153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7184" y="1724215"/>
            <a:ext cx="2548840" cy="3409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6701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95257" y="4645734"/>
            <a:ext cx="2664296" cy="2023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539552" y="27404"/>
            <a:ext cx="7239000" cy="1143000"/>
          </a:xfrm>
        </p:spPr>
        <p:txBody>
          <a:bodyPr>
            <a:normAutofit/>
          </a:bodyPr>
          <a:lstStyle/>
          <a:p>
            <a:r>
              <a:rPr lang="es-AR" sz="3600" dirty="0">
                <a:solidFill>
                  <a:schemeClr val="accent2">
                    <a:lumMod val="50000"/>
                  </a:schemeClr>
                </a:solidFill>
              </a:rPr>
              <a:t>Art. 1763 - responsabilidad</a:t>
            </a:r>
          </a:p>
        </p:txBody>
      </p:sp>
      <p:sp>
        <p:nvSpPr>
          <p:cNvPr id="3" name="2 Marcador de contenido"/>
          <p:cNvSpPr>
            <a:spLocks noGrp="1"/>
          </p:cNvSpPr>
          <p:nvPr>
            <p:ph idx="1"/>
          </p:nvPr>
        </p:nvSpPr>
        <p:spPr>
          <a:xfrm>
            <a:off x="88405" y="1412776"/>
            <a:ext cx="7239000" cy="4846320"/>
          </a:xfrm>
        </p:spPr>
        <p:txBody>
          <a:bodyPr/>
          <a:lstStyle/>
          <a:p>
            <a:pPr marL="0" indent="0" algn="ctr">
              <a:buNone/>
            </a:pPr>
            <a:r>
              <a:rPr lang="es-AR" dirty="0"/>
              <a:t>“La persona jurídica responde por los daños que causen quienes</a:t>
            </a:r>
          </a:p>
          <a:p>
            <a:pPr marL="0" indent="0" algn="ctr">
              <a:buNone/>
            </a:pPr>
            <a:r>
              <a:rPr lang="es-AR" dirty="0"/>
              <a:t>  las dirigen o administran en ejercicio o con ocasión de sus funciones”. </a:t>
            </a:r>
          </a:p>
          <a:p>
            <a:pPr marL="0" indent="0" algn="ctr">
              <a:buNone/>
            </a:pPr>
            <a:r>
              <a:rPr lang="es-AR" dirty="0"/>
              <a:t>en el caso de los cuerpos colegiados de administración o dirección, la responsabilidad se extiende al hecho de cualquiera de los integrantes, realizado en ejercicio u ocasión de sus funciones, fueren o no representantes legales de la entidad.</a:t>
            </a:r>
          </a:p>
        </p:txBody>
      </p:sp>
    </p:spTree>
    <p:extLst>
      <p:ext uri="{BB962C8B-B14F-4D97-AF65-F5344CB8AC3E}">
        <p14:creationId xmlns:p14="http://schemas.microsoft.com/office/powerpoint/2010/main" val="1686844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99592" y="77712"/>
            <a:ext cx="6619475" cy="640175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En primer término, deben obrar con cuidado y previsión, adoptando las medidas 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sean necesarias —según las circunstancias de persona,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0" i="0" u="none" strike="noStrike" kern="1200" cap="none" spc="0" normalizeH="0" baseline="0" noProof="0" dirty="0">
                <a:ln>
                  <a:noFill/>
                </a:ln>
                <a:solidFill>
                  <a:prstClr val="black"/>
                </a:solidFill>
                <a:effectLst/>
                <a:uLnTx/>
                <a:uFillTx/>
                <a:latin typeface="Trebuchet MS"/>
                <a:ea typeface="+mn-ea"/>
                <a:cs typeface="+mn-cs"/>
              </a:rPr>
              <a:t> tiempo y lugar— a la hora de tomar sus decisiones. En el caso concreto, </a:t>
            </a:r>
            <a:r>
              <a:rPr kumimoji="0" lang="es-AR" sz="2400" b="0" i="0" u="none" strike="noStrike" kern="1200" cap="none" spc="0" normalizeH="0" baseline="0" noProof="0" dirty="0">
                <a:ln>
                  <a:noFill/>
                </a:ln>
                <a:solidFill>
                  <a:srgbClr val="FF0000"/>
                </a:solidFill>
                <a:effectLst/>
                <a:uLnTx/>
                <a:uFillTx/>
                <a:latin typeface="Trebuchet MS"/>
                <a:ea typeface="+mn-ea"/>
                <a:cs typeface="+mn-cs"/>
              </a:rPr>
              <a:t>para apreciar la responsabilidad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rgbClr val="FF0000"/>
                </a:solidFill>
                <a:effectLst/>
                <a:uLnTx/>
                <a:uFillTx/>
                <a:latin typeface="Trebuchet MS"/>
                <a:ea typeface="+mn-ea"/>
                <a:cs typeface="+mn-cs"/>
              </a:rPr>
              <a:t> del administrador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rgbClr val="FF0000"/>
                </a:solidFill>
                <a:effectLst/>
                <a:uLnTx/>
                <a:uFillTx/>
                <a:latin typeface="Trebuchet MS"/>
                <a:ea typeface="+mn-ea"/>
                <a:cs typeface="+mn-cs"/>
              </a:rPr>
              <a:t>se debe tener en cuenta: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24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AR" sz="2400" dirty="0">
              <a:solidFill>
                <a:prstClr val="black"/>
              </a:solidFill>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a. dimensión de la entidad;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b. su objeto; c. las funciones genéricas que le incumban, como administrador, y las específicas que se le hubieren confiado;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d. circunstancias en que debió actuar (urgencia, acopio de datos, antecedentes e informaciones)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y cómo cumplió con su deber de diligencia.</a:t>
            </a:r>
          </a:p>
        </p:txBody>
      </p:sp>
      <p:sp>
        <p:nvSpPr>
          <p:cNvPr id="3" name="Marco 2">
            <a:extLst>
              <a:ext uri="{FF2B5EF4-FFF2-40B4-BE49-F238E27FC236}">
                <a16:creationId xmlns:a16="http://schemas.microsoft.com/office/drawing/2014/main" id="{ED9C2989-1E55-1468-2E64-3FE416E88F4D}"/>
              </a:ext>
            </a:extLst>
          </p:cNvPr>
          <p:cNvSpPr/>
          <p:nvPr/>
        </p:nvSpPr>
        <p:spPr>
          <a:xfrm rot="5400000">
            <a:off x="2200648" y="616503"/>
            <a:ext cx="4017360" cy="7914163"/>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Tree>
    <p:extLst>
      <p:ext uri="{BB962C8B-B14F-4D97-AF65-F5344CB8AC3E}">
        <p14:creationId xmlns:p14="http://schemas.microsoft.com/office/powerpoint/2010/main" val="3008083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486722" y="260648"/>
            <a:ext cx="45719" cy="62478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4000" b="0" i="0" u="none" strike="noStrike" kern="1200" cap="none" spc="0" normalizeH="0" baseline="0" noProof="0" dirty="0" err="1">
                <a:ln>
                  <a:noFill/>
                </a:ln>
                <a:solidFill>
                  <a:prstClr val="white"/>
                </a:solidFill>
                <a:effectLst/>
                <a:uLnTx/>
                <a:uFillTx/>
                <a:latin typeface="Trebuchet MS"/>
                <a:ea typeface="+mn-ea"/>
                <a:cs typeface="+mn-cs"/>
              </a:rPr>
              <a:t>Disolucion</a:t>
            </a:r>
            <a:endParaRPr kumimoji="0" lang="es-AR" sz="40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4" name="3 Rectángulo"/>
          <p:cNvSpPr/>
          <p:nvPr/>
        </p:nvSpPr>
        <p:spPr>
          <a:xfrm>
            <a:off x="179512" y="2852936"/>
            <a:ext cx="172819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white"/>
                </a:solidFill>
                <a:effectLst/>
                <a:uLnTx/>
                <a:uFillTx/>
                <a:latin typeface="Trebuchet MS"/>
                <a:ea typeface="+mn-ea"/>
                <a:cs typeface="+mn-cs"/>
              </a:rPr>
              <a:t>DISOLUCION</a:t>
            </a:r>
          </a:p>
        </p:txBody>
      </p:sp>
      <p:sp>
        <p:nvSpPr>
          <p:cNvPr id="5" name="4 Flecha derecha"/>
          <p:cNvSpPr/>
          <p:nvPr/>
        </p:nvSpPr>
        <p:spPr>
          <a:xfrm rot="16200000">
            <a:off x="932312" y="2059337"/>
            <a:ext cx="792088" cy="294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6" name="5 CuadroTexto"/>
          <p:cNvSpPr txBox="1"/>
          <p:nvPr/>
        </p:nvSpPr>
        <p:spPr>
          <a:xfrm>
            <a:off x="139710" y="1331476"/>
            <a:ext cx="23118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DECISION MIEMBROS </a:t>
            </a:r>
          </a:p>
        </p:txBody>
      </p:sp>
      <p:sp>
        <p:nvSpPr>
          <p:cNvPr id="7" name="6 Flecha derecha"/>
          <p:cNvSpPr/>
          <p:nvPr/>
        </p:nvSpPr>
        <p:spPr>
          <a:xfrm rot="18041295">
            <a:off x="1652557" y="1673242"/>
            <a:ext cx="1586316" cy="123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9" name="8 Rectángulo"/>
          <p:cNvSpPr/>
          <p:nvPr/>
        </p:nvSpPr>
        <p:spPr>
          <a:xfrm>
            <a:off x="6516216" y="-2294970"/>
            <a:ext cx="4572000" cy="230832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err="1">
                <a:ln>
                  <a:noFill/>
                </a:ln>
                <a:solidFill>
                  <a:prstClr val="black"/>
                </a:solidFill>
                <a:effectLst/>
                <a:uLnTx/>
                <a:uFillTx/>
                <a:latin typeface="Trebuchet MS"/>
                <a:ea typeface="+mn-ea"/>
                <a:cs typeface="+mn-cs"/>
              </a:rPr>
              <a:t>gh</a:t>
            </a:r>
            <a:r>
              <a:rPr kumimoji="0" lang="es-AR" sz="1800" b="0" i="0" u="none" strike="noStrike" kern="1200" cap="none" spc="0" normalizeH="0" baseline="0" noProof="0" dirty="0">
                <a:ln>
                  <a:noFill/>
                </a:ln>
                <a:solidFill>
                  <a:prstClr val="black"/>
                </a:solidFill>
                <a:effectLst/>
                <a:uLnTx/>
                <a:uFillTx/>
                <a:latin typeface="Trebuchet MS"/>
                <a:ea typeface="+mn-ea"/>
                <a:cs typeface="+mn-cs"/>
              </a:rPr>
              <a:t>. la denegatoria o revocación firmes de la autorización estatal para funcionar,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cuando ésta sea requerida;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i. el agotamiento de los bienes destinados a sostenerla;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j. cualquier otra causa prevista en el estatuto o en otras disposiciones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de este Título o de ley especial</a:t>
            </a:r>
          </a:p>
        </p:txBody>
      </p:sp>
      <p:sp>
        <p:nvSpPr>
          <p:cNvPr id="10" name="9 CuadroTexto"/>
          <p:cNvSpPr txBox="1"/>
          <p:nvPr/>
        </p:nvSpPr>
        <p:spPr>
          <a:xfrm>
            <a:off x="400479" y="652046"/>
            <a:ext cx="51237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 CUMPLIMIENTO DE LA CONDICIÓN RESOLUTORIA</a:t>
            </a:r>
          </a:p>
        </p:txBody>
      </p:sp>
      <p:sp>
        <p:nvSpPr>
          <p:cNvPr id="11" name="10 Flecha derecha"/>
          <p:cNvSpPr/>
          <p:nvPr/>
        </p:nvSpPr>
        <p:spPr>
          <a:xfrm rot="19322661">
            <a:off x="1960899" y="2244254"/>
            <a:ext cx="1224136" cy="219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2" name="11 CuadroTexto"/>
          <p:cNvSpPr txBox="1"/>
          <p:nvPr/>
        </p:nvSpPr>
        <p:spPr>
          <a:xfrm>
            <a:off x="2792528" y="1550292"/>
            <a:ext cx="30278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CONSECUCIÓN DEL OBJETO </a:t>
            </a:r>
          </a:p>
        </p:txBody>
      </p:sp>
      <p:sp>
        <p:nvSpPr>
          <p:cNvPr id="13" name="12 CuadroTexto"/>
          <p:cNvSpPr txBox="1"/>
          <p:nvPr/>
        </p:nvSpPr>
        <p:spPr>
          <a:xfrm>
            <a:off x="4495468" y="1984788"/>
            <a:ext cx="27441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VENCIMIENTO DEL PLAZO</a:t>
            </a:r>
          </a:p>
        </p:txBody>
      </p:sp>
      <p:sp>
        <p:nvSpPr>
          <p:cNvPr id="14" name="13 CuadroTexto"/>
          <p:cNvSpPr txBox="1"/>
          <p:nvPr/>
        </p:nvSpPr>
        <p:spPr>
          <a:xfrm>
            <a:off x="3407551" y="2817202"/>
            <a:ext cx="29113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DECLARACIÓN DE QUIEBRA</a:t>
            </a:r>
          </a:p>
        </p:txBody>
      </p:sp>
      <p:sp>
        <p:nvSpPr>
          <p:cNvPr id="15" name="14 Flecha derecha"/>
          <p:cNvSpPr/>
          <p:nvPr/>
        </p:nvSpPr>
        <p:spPr>
          <a:xfrm rot="20701916" flipV="1">
            <a:off x="2132362" y="2533317"/>
            <a:ext cx="2390710" cy="1003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145" y="2925345"/>
            <a:ext cx="1165137" cy="28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85962">
            <a:off x="2304371" y="3167144"/>
            <a:ext cx="820085" cy="33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26240">
            <a:off x="2057327" y="3626157"/>
            <a:ext cx="706437"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17 CuadroTexto"/>
          <p:cNvSpPr txBox="1"/>
          <p:nvPr/>
        </p:nvSpPr>
        <p:spPr>
          <a:xfrm>
            <a:off x="3141562" y="3348224"/>
            <a:ext cx="27268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LA FUSIÓN Y LA ESCISIÓN</a:t>
            </a:r>
          </a:p>
        </p:txBody>
      </p:sp>
      <p:sp>
        <p:nvSpPr>
          <p:cNvPr id="19" name="18 CuadroTexto"/>
          <p:cNvSpPr txBox="1"/>
          <p:nvPr/>
        </p:nvSpPr>
        <p:spPr>
          <a:xfrm>
            <a:off x="2950096" y="3782316"/>
            <a:ext cx="37387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LA REDUCCIÓN A UNO  (MIEMBROS)</a:t>
            </a:r>
          </a:p>
        </p:txBody>
      </p:sp>
      <p:sp>
        <p:nvSpPr>
          <p:cNvPr id="21" name="20 Rectángulo"/>
          <p:cNvSpPr/>
          <p:nvPr/>
        </p:nvSpPr>
        <p:spPr>
          <a:xfrm>
            <a:off x="3049310" y="4293095"/>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LA DENEGATORIA O REVOCACIÓN FIRMES DE LA AUTORIZACIÓN ESTATAL </a:t>
            </a:r>
          </a:p>
        </p:txBody>
      </p:sp>
      <p:sp>
        <p:nvSpPr>
          <p:cNvPr id="25" name="24 Flecha derecha"/>
          <p:cNvSpPr/>
          <p:nvPr/>
        </p:nvSpPr>
        <p:spPr>
          <a:xfrm rot="1602361">
            <a:off x="1695370" y="4138311"/>
            <a:ext cx="1224136" cy="2197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23" name="22 CuadroTexto"/>
          <p:cNvSpPr txBox="1"/>
          <p:nvPr/>
        </p:nvSpPr>
        <p:spPr>
          <a:xfrm>
            <a:off x="2544393" y="5188550"/>
            <a:ext cx="43560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EL AGOTAMIENTO DE LOS BIENES </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05028">
            <a:off x="1184251" y="4364488"/>
            <a:ext cx="1538697" cy="785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23 CuadroTexto"/>
          <p:cNvSpPr txBox="1"/>
          <p:nvPr/>
        </p:nvSpPr>
        <p:spPr>
          <a:xfrm>
            <a:off x="487439" y="5903284"/>
            <a:ext cx="542776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CUALQUIER OTRA CAUSA PREVISTA EN EL ESTATUTO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 O EN OTRAS DISPOSICIONES</a:t>
            </a:r>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516358">
            <a:off x="546880" y="4292897"/>
            <a:ext cx="1093251" cy="1424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0081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606" y="320695"/>
            <a:ext cx="561975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Flecha abajo"/>
          <p:cNvSpPr/>
          <p:nvPr/>
        </p:nvSpPr>
        <p:spPr>
          <a:xfrm>
            <a:off x="1777115" y="1570340"/>
            <a:ext cx="324036" cy="5400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4" name="3 Rectángulo redondeado"/>
          <p:cNvSpPr/>
          <p:nvPr/>
        </p:nvSpPr>
        <p:spPr>
          <a:xfrm>
            <a:off x="678993" y="2348880"/>
            <a:ext cx="3096344"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white"/>
                </a:solidFill>
                <a:effectLst/>
                <a:uLnTx/>
                <a:uFillTx/>
                <a:latin typeface="Trebuchet MS"/>
                <a:ea typeface="+mn-ea"/>
                <a:cs typeface="+mn-cs"/>
              </a:rPr>
              <a:t>NO SE AUTORIZA A FUNCIONAR POR COMISION DE ACTOS GRAVES</a:t>
            </a:r>
          </a:p>
        </p:txBody>
      </p:sp>
      <p:sp>
        <p:nvSpPr>
          <p:cNvPr id="5" name="4 Flecha abajo"/>
          <p:cNvSpPr/>
          <p:nvPr/>
        </p:nvSpPr>
        <p:spPr>
          <a:xfrm>
            <a:off x="2011737" y="3685482"/>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6" name="5 Rectángulo redondeado"/>
          <p:cNvSpPr/>
          <p:nvPr/>
        </p:nvSpPr>
        <p:spPr>
          <a:xfrm>
            <a:off x="390961" y="4514433"/>
            <a:ext cx="3672408"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white"/>
                </a:solidFill>
                <a:effectLst/>
                <a:uLnTx/>
                <a:uFillTx/>
                <a:latin typeface="Trebuchet MS"/>
                <a:ea typeface="+mn-ea"/>
                <a:cs typeface="+mn-cs"/>
              </a:rPr>
              <a:t>SE DISPONE POR RESOLUCION FUNDADA</a:t>
            </a:r>
          </a:p>
        </p:txBody>
      </p:sp>
      <p:pic>
        <p:nvPicPr>
          <p:cNvPr id="2053" name="Picture 5" descr="Resultado de imagen para PRORRO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7105" y="1700808"/>
            <a:ext cx="3514725" cy="1885950"/>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abajo"/>
          <p:cNvSpPr/>
          <p:nvPr/>
        </p:nvSpPr>
        <p:spPr>
          <a:xfrm>
            <a:off x="6427939" y="3563778"/>
            <a:ext cx="223946" cy="9506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8" name="7 Rectángulo"/>
          <p:cNvSpPr/>
          <p:nvPr/>
        </p:nvSpPr>
        <p:spPr>
          <a:xfrm>
            <a:off x="4631700" y="4724138"/>
            <a:ext cx="3816424" cy="2031325"/>
          </a:xfrm>
          <a:prstGeom prst="rect">
            <a:avLst/>
          </a:prstGeom>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Se requiere: a. decisión de sus miembros, adoptada de acuerdo con la previsión legal o estatutaria; b. presentación ante la autoridad de contralor que Corresponda, antes del vencimiento del plazo.</a:t>
            </a:r>
          </a:p>
        </p:txBody>
      </p:sp>
    </p:spTree>
    <p:extLst>
      <p:ext uri="{BB962C8B-B14F-4D97-AF65-F5344CB8AC3E}">
        <p14:creationId xmlns:p14="http://schemas.microsoft.com/office/powerpoint/2010/main" val="3073196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1161" y="-99392"/>
            <a:ext cx="7239000" cy="1143000"/>
          </a:xfrm>
        </p:spPr>
        <p:txBody>
          <a:bodyPr>
            <a:normAutofit fontScale="90000"/>
          </a:bodyPr>
          <a:lstStyle/>
          <a:p>
            <a:r>
              <a:rPr lang="es-AR" dirty="0"/>
              <a:t>ARTÍCULO 166.- Reconducción.</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232" y="1124744"/>
            <a:ext cx="8146175" cy="371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5661" y="4437112"/>
            <a:ext cx="3810000" cy="2327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9680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liquidadores de una socie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7845896" cy="5486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2" y="4968652"/>
            <a:ext cx="4248472" cy="1556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6551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764704" y="1844824"/>
            <a:ext cx="7038528" cy="304698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CUMPLIR OBLIGACIONES PENDIENTES CON EL ACTIVO O  PRODUCIDO DE LOS BIENES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PAGAR GASTOS DE LIQUIDACION, IMPUESTOS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REPARTIR EL REMANENTE A SUS MIEMBROS O TERCEROS SEGÚN ESTATUTO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POR INFRACCIONES RESPONDEN ILIMITADA Y SOLIDARIAMENTE LOS ADMINISTRADORES Y MIEMBROS  POR INFRACCIONES</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5056858"/>
            <a:ext cx="4896544" cy="1617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30" y="0"/>
            <a:ext cx="9112769" cy="1484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1646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1AACA30-D26F-5F69-44EA-9D3DA9A09861}"/>
              </a:ext>
            </a:extLst>
          </p:cNvPr>
          <p:cNvSpPr txBox="1"/>
          <p:nvPr/>
        </p:nvSpPr>
        <p:spPr>
          <a:xfrm>
            <a:off x="323528" y="-5502"/>
            <a:ext cx="7848872" cy="6955750"/>
          </a:xfrm>
          <a:prstGeom prst="rect">
            <a:avLst/>
          </a:prstGeom>
          <a:noFill/>
        </p:spPr>
        <p:txBody>
          <a:bodyPr wrap="square">
            <a:spAutoFit/>
          </a:bodyPr>
          <a:lstStyle/>
          <a:p>
            <a:endParaRPr lang="es-MX" sz="1400" dirty="0"/>
          </a:p>
          <a:p>
            <a:pPr algn="just"/>
            <a:r>
              <a:rPr lang="es-MX" sz="1600" dirty="0">
                <a:highlight>
                  <a:srgbClr val="FFFF00"/>
                </a:highlight>
              </a:rPr>
              <a:t>ASOCIACIONES CIVILES. </a:t>
            </a:r>
            <a:r>
              <a:rPr lang="es-MX" sz="1600" dirty="0"/>
              <a:t>Objeto. Forma del acto constitutivo. Contenido. Administradores. Fiscalización. Integrantes del órgano de fiscalización. Contralor estatal. Participación en los actos de gobierno. Cesación en el cargo. Extinción de la responsabilidad. Participación en las asambleas.</a:t>
            </a:r>
          </a:p>
          <a:p>
            <a:pPr algn="just"/>
            <a:r>
              <a:rPr lang="es-MX" sz="1600" dirty="0"/>
              <a:t>Renuncia. Exclusión. Responsabilidad. Intransmisibilidad. Disolución. Liquidador.</a:t>
            </a:r>
          </a:p>
          <a:p>
            <a:pPr algn="just"/>
            <a:r>
              <a:rPr lang="es-MX" sz="1600" dirty="0"/>
              <a:t>Procedimiento de liquidación. Normas supletorias.</a:t>
            </a:r>
          </a:p>
          <a:p>
            <a:pPr algn="just"/>
            <a:r>
              <a:rPr lang="es-MX" sz="1600" dirty="0">
                <a:highlight>
                  <a:srgbClr val="FFFF00"/>
                </a:highlight>
              </a:rPr>
              <a:t>SIMPLES ASOCIACIONES</a:t>
            </a:r>
            <a:r>
              <a:rPr lang="es-MX" sz="1600" dirty="0"/>
              <a:t>. Forma del acto constitutivo. Ley aplicable. Reenvío. Existencia. Prescindencia de órgano de fiscalización. Insolvencia. Responsabilidad de los miembros</a:t>
            </a:r>
          </a:p>
          <a:p>
            <a:pPr algn="just"/>
            <a:r>
              <a:rPr lang="es-MX" sz="1600" dirty="0">
                <a:highlight>
                  <a:srgbClr val="FFFF00"/>
                </a:highlight>
              </a:rPr>
              <a:t>FUNDACIONES.</a:t>
            </a:r>
            <a:r>
              <a:rPr lang="es-MX" sz="1600" dirty="0"/>
              <a:t> Concepto, objeto, modo de constitución y patrimonio. Concepto. Patrimonio</a:t>
            </a:r>
          </a:p>
          <a:p>
            <a:pPr algn="just"/>
            <a:r>
              <a:rPr lang="es-MX" sz="1600" dirty="0"/>
              <a:t>inicial. Constitución y autorización. Acto constitutivo. Estatuto. Aportes. Promesas de donación. Cumplimiento de las promesas. Planes de acción. Responsabilidad de los fundadores y administradores durante la etapa de gestación. Gobierno y administración. Consejo de administración. Derecho de los fundadores. Designación de los consejeros. Carácter de los consejeros. Comité ejecutivo. Carácter honorario del cargo. Reuniones, convocatorias, mayorías, decisiones y actas. Quórum especial. Remoción del consejo de administración. Acefalía del consejo de administración. Derechos y obligaciones de los integrantes del consejo de administración. Contrato con el fundador o sus herederos. Destino de los ingresos. Información y contralor. Deber de información. Colaboración de las reparticiones oficiales. Reforma del estatuto y disolución. Mayoría necesaria. Cambio de objeto. Destino de los bienes. Revocación de las donaciones. Fundaciones creadas por disposición testamentaria. Intervención del Ministerio Público. Facultades del juez. Autoridad de contralor. Atribuciones. Otras facultades. Cambio de objeto, fusión y coordinación de actividades. Recursos. </a:t>
            </a:r>
            <a:endParaRPr lang="es-AR" sz="1600" dirty="0"/>
          </a:p>
        </p:txBody>
      </p:sp>
    </p:spTree>
    <p:extLst>
      <p:ext uri="{BB962C8B-B14F-4D97-AF65-F5344CB8AC3E}">
        <p14:creationId xmlns:p14="http://schemas.microsoft.com/office/powerpoint/2010/main" val="879161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20889502">
            <a:off x="74070" y="847217"/>
            <a:ext cx="7239000" cy="1143000"/>
          </a:xfrm>
        </p:spPr>
        <p:txBody>
          <a:bodyPr/>
          <a:lstStyle/>
          <a:p>
            <a:r>
              <a:rPr lang="es-AR" dirty="0"/>
              <a:t>ASOCIACIONES CIVILES</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52120" y="267188"/>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Resultado de imagen para asociaciones civiles ejempl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945" y="2502222"/>
            <a:ext cx="6076950" cy="430182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6861" y="3356992"/>
            <a:ext cx="1944216"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915" y="108290"/>
            <a:ext cx="1552139" cy="1552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6248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0"/>
            <a:ext cx="7874802" cy="1143000"/>
          </a:xfrm>
        </p:spPr>
        <p:txBody>
          <a:bodyPr>
            <a:normAutofit/>
          </a:bodyPr>
          <a:lstStyle/>
          <a:p>
            <a:r>
              <a:rPr lang="es-AR" dirty="0">
                <a:solidFill>
                  <a:schemeClr val="tx2">
                    <a:lumMod val="75000"/>
                  </a:schemeClr>
                </a:solidFill>
              </a:rPr>
              <a:t>“BIEN COMUN - NO LUCRATIVO”</a:t>
            </a:r>
          </a:p>
        </p:txBody>
      </p:sp>
      <p:sp>
        <p:nvSpPr>
          <p:cNvPr id="3" name="2 Marcador de contenido"/>
          <p:cNvSpPr>
            <a:spLocks noGrp="1"/>
          </p:cNvSpPr>
          <p:nvPr>
            <p:ph idx="1"/>
          </p:nvPr>
        </p:nvSpPr>
        <p:spPr>
          <a:xfrm>
            <a:off x="11320" y="1628800"/>
            <a:ext cx="7239000" cy="4846320"/>
          </a:xfrm>
        </p:spPr>
        <p:txBody>
          <a:bodyPr/>
          <a:lstStyle/>
          <a:p>
            <a:r>
              <a:rPr lang="es-AR" b="1" u="sng" dirty="0"/>
              <a:t>INTERES GENERAL</a:t>
            </a:r>
            <a:r>
              <a:rPr lang="es-AR" dirty="0"/>
              <a:t>: Se interpreta dentro del respeto a las diversas identidades, creencias y tradiciones, sean culturales, religiosas, artísticas, literarias, sociales, políticas o étnicas que no vulneren los valores constitucionales. </a:t>
            </a:r>
          </a:p>
          <a:p>
            <a:endParaRPr lang="es-AR" dirty="0"/>
          </a:p>
          <a:p>
            <a:r>
              <a:rPr lang="es-AR" b="1" dirty="0">
                <a:solidFill>
                  <a:srgbClr val="FF0000"/>
                </a:solidFill>
              </a:rPr>
              <a:t>No puede perseguir el lucro como</a:t>
            </a:r>
          </a:p>
          <a:p>
            <a:pPr marL="0" indent="0">
              <a:buNone/>
            </a:pPr>
            <a:r>
              <a:rPr lang="es-AR" b="1" dirty="0">
                <a:solidFill>
                  <a:srgbClr val="FF0000"/>
                </a:solidFill>
              </a:rPr>
              <a:t> fin principal</a:t>
            </a:r>
            <a:r>
              <a:rPr lang="es-AR" dirty="0"/>
              <a:t>, ni puede tener por fin </a:t>
            </a:r>
          </a:p>
          <a:p>
            <a:pPr marL="0" indent="0">
              <a:buNone/>
            </a:pPr>
            <a:r>
              <a:rPr lang="es-AR" dirty="0"/>
              <a:t>el lucro para sus miembros o terceros.</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218" y="3357849"/>
            <a:ext cx="329411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980728"/>
            <a:ext cx="1547813"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153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02382" y="260648"/>
            <a:ext cx="7239000" cy="1143000"/>
          </a:xfrm>
        </p:spPr>
        <p:txBody>
          <a:bodyPr/>
          <a:lstStyle/>
          <a:p>
            <a:pPr algn="ctr"/>
            <a:r>
              <a:rPr lang="es-AR" dirty="0">
                <a:solidFill>
                  <a:schemeClr val="tx2">
                    <a:lumMod val="75000"/>
                  </a:schemeClr>
                </a:solidFill>
              </a:rPr>
              <a:t>ACTO CONSTITUTIVO</a:t>
            </a:r>
          </a:p>
        </p:txBody>
      </p:sp>
      <p:sp>
        <p:nvSpPr>
          <p:cNvPr id="4" name="3 Marcador de contenido"/>
          <p:cNvSpPr>
            <a:spLocks noGrp="1"/>
          </p:cNvSpPr>
          <p:nvPr>
            <p:ph idx="1"/>
          </p:nvPr>
        </p:nvSpPr>
        <p:spPr>
          <a:xfrm>
            <a:off x="-10404" y="1628800"/>
            <a:ext cx="7859216" cy="4846320"/>
          </a:xfrm>
        </p:spPr>
        <p:txBody>
          <a:bodyPr/>
          <a:lstStyle/>
          <a:p>
            <a:r>
              <a:rPr lang="es-AR" dirty="0"/>
              <a:t>Debe ser otorgado por </a:t>
            </a:r>
            <a:r>
              <a:rPr lang="es-AR" b="1" dirty="0">
                <a:solidFill>
                  <a:srgbClr val="FF0000"/>
                </a:solidFill>
              </a:rPr>
              <a:t>“INSTRUMENTO PÚBLICO” </a:t>
            </a:r>
            <a:r>
              <a:rPr lang="es-AR" dirty="0"/>
              <a:t>y ser inscripto en el registro.</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636912"/>
            <a:ext cx="5524500" cy="3619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719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0"/>
            <a:ext cx="7239000" cy="1143000"/>
          </a:xfrm>
        </p:spPr>
        <p:txBody>
          <a:bodyPr/>
          <a:lstStyle/>
          <a:p>
            <a:r>
              <a:rPr lang="es-AR" dirty="0">
                <a:solidFill>
                  <a:schemeClr val="tx2">
                    <a:lumMod val="75000"/>
                  </a:schemeClr>
                </a:solidFill>
              </a:rPr>
              <a:t>DEBE CONTENER (ART. 170)</a:t>
            </a:r>
          </a:p>
        </p:txBody>
      </p:sp>
      <p:sp>
        <p:nvSpPr>
          <p:cNvPr id="3" name="2 Marcador de contenido"/>
          <p:cNvSpPr>
            <a:spLocks noGrp="1"/>
          </p:cNvSpPr>
          <p:nvPr>
            <p:ph idx="1"/>
          </p:nvPr>
        </p:nvSpPr>
        <p:spPr>
          <a:xfrm>
            <a:off x="-1694" y="1655228"/>
            <a:ext cx="7776864" cy="5328592"/>
          </a:xfrm>
        </p:spPr>
        <p:txBody>
          <a:bodyPr>
            <a:normAutofit fontScale="92500" lnSpcReduction="10000"/>
          </a:bodyPr>
          <a:lstStyle/>
          <a:p>
            <a:r>
              <a:rPr lang="es-AR" dirty="0"/>
              <a:t>a. </a:t>
            </a:r>
            <a:r>
              <a:rPr lang="es-AR" dirty="0">
                <a:solidFill>
                  <a:srgbClr val="FF0000"/>
                </a:solidFill>
              </a:rPr>
              <a:t>la identificación </a:t>
            </a:r>
            <a:r>
              <a:rPr lang="es-AR" dirty="0"/>
              <a:t>de los constituyentes;</a:t>
            </a:r>
          </a:p>
          <a:p>
            <a:r>
              <a:rPr lang="es-AR" dirty="0"/>
              <a:t>b. </a:t>
            </a:r>
            <a:r>
              <a:rPr lang="es-AR" dirty="0">
                <a:solidFill>
                  <a:srgbClr val="FF0000"/>
                </a:solidFill>
              </a:rPr>
              <a:t>el nombre de la asociación </a:t>
            </a:r>
            <a:r>
              <a:rPr lang="es-AR" dirty="0"/>
              <a:t>con el aditamento “Asociación Civil“ antepuesto o pospuesto;</a:t>
            </a:r>
          </a:p>
          <a:p>
            <a:r>
              <a:rPr lang="es-AR" dirty="0"/>
              <a:t>c. </a:t>
            </a:r>
            <a:r>
              <a:rPr lang="es-AR" dirty="0">
                <a:solidFill>
                  <a:srgbClr val="FF0000"/>
                </a:solidFill>
              </a:rPr>
              <a:t>el objeto</a:t>
            </a:r>
            <a:r>
              <a:rPr lang="es-AR" dirty="0"/>
              <a:t>; d. el domicilio social; duración o si es a Perpetuidad. f. las causales de disolución;</a:t>
            </a:r>
          </a:p>
          <a:p>
            <a:r>
              <a:rPr lang="es-AR" dirty="0"/>
              <a:t>g. </a:t>
            </a:r>
            <a:r>
              <a:rPr lang="es-AR" dirty="0">
                <a:solidFill>
                  <a:srgbClr val="FF0000"/>
                </a:solidFill>
              </a:rPr>
              <a:t>las contribuciones </a:t>
            </a:r>
            <a:r>
              <a:rPr lang="es-AR" dirty="0"/>
              <a:t>que conforman el patrimonio inicial de la asociación civil y el valor que se les asigna. </a:t>
            </a:r>
          </a:p>
          <a:p>
            <a:r>
              <a:rPr lang="es-AR" dirty="0">
                <a:solidFill>
                  <a:srgbClr val="FF0000"/>
                </a:solidFill>
              </a:rPr>
              <a:t>Los aportes se consideran transferidos en propiedad</a:t>
            </a:r>
            <a:r>
              <a:rPr lang="es-AR" dirty="0"/>
              <a:t>, si no consta expresamente su aporte de uso y goce;</a:t>
            </a:r>
          </a:p>
          <a:p>
            <a:r>
              <a:rPr lang="es-AR" dirty="0"/>
              <a:t>h. </a:t>
            </a:r>
            <a:r>
              <a:rPr lang="es-AR" dirty="0">
                <a:solidFill>
                  <a:srgbClr val="FF0000"/>
                </a:solidFill>
              </a:rPr>
              <a:t>el régimen de administración </a:t>
            </a:r>
            <a:r>
              <a:rPr lang="es-AR" dirty="0"/>
              <a:t>y representación;</a:t>
            </a:r>
          </a:p>
          <a:p>
            <a:r>
              <a:rPr lang="es-AR" dirty="0"/>
              <a:t>i. </a:t>
            </a:r>
            <a:r>
              <a:rPr lang="es-AR" sz="3000" b="1" dirty="0">
                <a:solidFill>
                  <a:srgbClr val="FF0000"/>
                </a:solidFill>
              </a:rPr>
              <a:t>La fecha de cierre del ejercicio económico anual;</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628800"/>
            <a:ext cx="2304256"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0"/>
            <a:ext cx="2088232" cy="16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22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99392"/>
            <a:ext cx="9145016" cy="1143000"/>
          </a:xfrm>
        </p:spPr>
        <p:txBody>
          <a:bodyPr>
            <a:normAutofit/>
          </a:bodyPr>
          <a:lstStyle/>
          <a:p>
            <a:pPr marL="571500" indent="-571500">
              <a:buFont typeface="Arial" panose="020B0604020202020204" pitchFamily="34" charset="0"/>
              <a:buChar char="•"/>
            </a:pPr>
            <a:r>
              <a:rPr lang="es-AR" cap="none" dirty="0">
                <a:solidFill>
                  <a:schemeClr val="tx2">
                    <a:lumMod val="75000"/>
                  </a:schemeClr>
                </a:solidFill>
              </a:rPr>
              <a:t>Las </a:t>
            </a:r>
            <a:r>
              <a:rPr lang="es-AR" sz="3600" cap="none" dirty="0">
                <a:solidFill>
                  <a:schemeClr val="tx2">
                    <a:lumMod val="75000"/>
                  </a:schemeClr>
                </a:solidFill>
              </a:rPr>
              <a:t>clases o </a:t>
            </a:r>
            <a:r>
              <a:rPr lang="es-AR" sz="3600" cap="none" dirty="0" err="1">
                <a:solidFill>
                  <a:schemeClr val="tx2">
                    <a:lumMod val="75000"/>
                  </a:schemeClr>
                </a:solidFill>
              </a:rPr>
              <a:t>categorias</a:t>
            </a:r>
            <a:r>
              <a:rPr lang="es-AR" sz="3600" cap="none" dirty="0">
                <a:solidFill>
                  <a:schemeClr val="tx2">
                    <a:lumMod val="75000"/>
                  </a:schemeClr>
                </a:solidFill>
              </a:rPr>
              <a:t> de asociados</a:t>
            </a:r>
          </a:p>
        </p:txBody>
      </p:sp>
      <p:sp>
        <p:nvSpPr>
          <p:cNvPr id="3" name="2 Marcador de contenido"/>
          <p:cNvSpPr>
            <a:spLocks noGrp="1"/>
          </p:cNvSpPr>
          <p:nvPr>
            <p:ph idx="1"/>
          </p:nvPr>
        </p:nvSpPr>
        <p:spPr>
          <a:xfrm>
            <a:off x="0" y="1196752"/>
            <a:ext cx="7668344" cy="5112568"/>
          </a:xfrm>
        </p:spPr>
        <p:txBody>
          <a:bodyPr>
            <a:normAutofit fontScale="85000" lnSpcReduction="10000"/>
          </a:bodyPr>
          <a:lstStyle/>
          <a:p>
            <a:r>
              <a:rPr lang="es-AR" dirty="0"/>
              <a:t>k. </a:t>
            </a:r>
            <a:r>
              <a:rPr lang="es-AR" dirty="0">
                <a:solidFill>
                  <a:srgbClr val="FF0000"/>
                </a:solidFill>
              </a:rPr>
              <a:t>el régimen de ingreso, admisión, renuncia</a:t>
            </a:r>
            <a:r>
              <a:rPr lang="es-AR" dirty="0"/>
              <a:t>, sanciones disciplinarias, exclusión de asociados y recursos contra las decisiones;</a:t>
            </a:r>
          </a:p>
          <a:p>
            <a:r>
              <a:rPr lang="es-AR" dirty="0"/>
              <a:t>l. </a:t>
            </a:r>
            <a:r>
              <a:rPr lang="es-AR" dirty="0">
                <a:solidFill>
                  <a:srgbClr val="FF0000"/>
                </a:solidFill>
              </a:rPr>
              <a:t>los órganos sociales de gobierno</a:t>
            </a:r>
            <a:r>
              <a:rPr lang="es-AR" dirty="0"/>
              <a:t>, administración y representación. Deben preverse la comisión directiva, las asambleas y el órgano de fiscalización interna, regulándose su composición, requisitos de integración, duración de sus integrantes, competencias, funciones, atribuciones y funcionamiento en cuanto a convocatoria, constitución, deliberación, decisiones y documentación; </a:t>
            </a:r>
          </a:p>
          <a:p>
            <a:r>
              <a:rPr lang="es-AR" dirty="0"/>
              <a:t>m. </a:t>
            </a:r>
            <a:r>
              <a:rPr lang="es-AR" dirty="0">
                <a:solidFill>
                  <a:srgbClr val="FF0000"/>
                </a:solidFill>
              </a:rPr>
              <a:t>el procedimiento de liquidación</a:t>
            </a:r>
            <a:r>
              <a:rPr lang="es-AR" dirty="0"/>
              <a:t>; </a:t>
            </a:r>
          </a:p>
          <a:p>
            <a:r>
              <a:rPr lang="es-AR" dirty="0"/>
              <a:t>n. </a:t>
            </a:r>
            <a:r>
              <a:rPr lang="es-AR" b="1" dirty="0">
                <a:solidFill>
                  <a:srgbClr val="FF0000"/>
                </a:solidFill>
              </a:rPr>
              <a:t>el destino de los bienes después de la liquidación, </a:t>
            </a:r>
            <a:r>
              <a:rPr lang="es-AR" b="1" dirty="0"/>
              <a:t>pudiendo atribuirlos a una entidad de bien común, pública o privada, que no tenga fin de lucro y que esté domiciliada en la República</a:t>
            </a:r>
            <a:r>
              <a:rPr lang="es-AR" b="1" dirty="0">
                <a:solidFill>
                  <a:srgbClr val="FF0000"/>
                </a:solidFill>
              </a:rPr>
              <a:t>.</a:t>
            </a:r>
          </a:p>
        </p:txBody>
      </p:sp>
    </p:spTree>
    <p:extLst>
      <p:ext uri="{BB962C8B-B14F-4D97-AF65-F5344CB8AC3E}">
        <p14:creationId xmlns:p14="http://schemas.microsoft.com/office/powerpoint/2010/main" val="2972527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6587"/>
            <a:ext cx="4104456" cy="1617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4571163" y="5229200"/>
            <a:ext cx="2160240" cy="6256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600" b="0" i="0" u="none" strike="noStrike" kern="1200" cap="none" spc="0" normalizeH="0" baseline="0" noProof="0" dirty="0">
                <a:ln>
                  <a:noFill/>
                </a:ln>
                <a:solidFill>
                  <a:prstClr val="white"/>
                </a:solidFill>
                <a:effectLst/>
                <a:uLnTx/>
                <a:uFillTx/>
                <a:latin typeface="Trebuchet MS"/>
                <a:ea typeface="+mn-ea"/>
                <a:cs typeface="+mn-cs"/>
              </a:rPr>
              <a:t>SOCIOS</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231" y="4293096"/>
            <a:ext cx="4176464"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84666">
            <a:off x="4592771" y="457352"/>
            <a:ext cx="4162196" cy="4367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327" y="2276872"/>
            <a:ext cx="3125861"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5077" y="4756087"/>
            <a:ext cx="2098923" cy="2098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8549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7504" y="260648"/>
            <a:ext cx="9361040" cy="1368152"/>
          </a:xfrm>
        </p:spPr>
        <p:txBody>
          <a:bodyPr>
            <a:normAutofit fontScale="90000"/>
          </a:bodyPr>
          <a:lstStyle/>
          <a:p>
            <a:r>
              <a:rPr lang="es-AR" dirty="0">
                <a:solidFill>
                  <a:schemeClr val="tx2">
                    <a:lumMod val="75000"/>
                  </a:schemeClr>
                </a:solidFill>
              </a:rPr>
              <a:t>ART. 171. Administradores.</a:t>
            </a:r>
            <a:br>
              <a:rPr lang="es-AR" dirty="0">
                <a:solidFill>
                  <a:schemeClr val="tx2">
                    <a:lumMod val="75000"/>
                  </a:schemeClr>
                </a:solidFill>
              </a:rPr>
            </a:br>
            <a:r>
              <a:rPr lang="es-AR" dirty="0">
                <a:solidFill>
                  <a:schemeClr val="tx2">
                    <a:lumMod val="75000"/>
                  </a:schemeClr>
                </a:solidFill>
              </a:rPr>
              <a:t>integrantes de la “comisión directiva”</a:t>
            </a:r>
            <a:br>
              <a:rPr lang="es-AR" dirty="0"/>
            </a:br>
            <a:endParaRPr lang="es-AR" dirty="0"/>
          </a:p>
        </p:txBody>
      </p:sp>
      <p:sp>
        <p:nvSpPr>
          <p:cNvPr id="3" name="2 Marcador de contenido"/>
          <p:cNvSpPr>
            <a:spLocks noGrp="1"/>
          </p:cNvSpPr>
          <p:nvPr>
            <p:ph idx="1"/>
          </p:nvPr>
        </p:nvSpPr>
        <p:spPr>
          <a:xfrm>
            <a:off x="9487" y="1484784"/>
            <a:ext cx="8424936" cy="4846320"/>
          </a:xfrm>
        </p:spPr>
        <p:txBody>
          <a:bodyPr>
            <a:normAutofit fontScale="92500" lnSpcReduction="10000"/>
          </a:bodyPr>
          <a:lstStyle/>
          <a:p>
            <a:r>
              <a:rPr lang="es-AR" b="1" u="sng" dirty="0">
                <a:solidFill>
                  <a:srgbClr val="C00000"/>
                </a:solidFill>
              </a:rPr>
              <a:t>Deben ser asociados</a:t>
            </a:r>
            <a:r>
              <a:rPr lang="es-AR" b="1" dirty="0"/>
              <a:t>. </a:t>
            </a:r>
            <a:r>
              <a:rPr lang="es-AR" dirty="0"/>
              <a:t>El derecho de los asociados a participar en la comisión directiva no puede ser restringido abusivamente. </a:t>
            </a:r>
          </a:p>
          <a:p>
            <a:r>
              <a:rPr lang="es-AR" b="1" dirty="0">
                <a:solidFill>
                  <a:srgbClr val="C00000"/>
                </a:solidFill>
              </a:rPr>
              <a:t>El estatuto </a:t>
            </a:r>
            <a:r>
              <a:rPr lang="es-AR" dirty="0"/>
              <a:t>debe prever los siguientes cargos y, sin perjuicio de la actuación colegiada en el órgano, definir las funciones de cada uno de ellos: </a:t>
            </a:r>
            <a:r>
              <a:rPr lang="es-AR" b="1" u="sng" dirty="0">
                <a:solidFill>
                  <a:srgbClr val="C00000"/>
                </a:solidFill>
              </a:rPr>
              <a:t>Presidente, Secretario   y Tesorero</a:t>
            </a:r>
            <a:r>
              <a:rPr lang="es-AR" b="1" dirty="0">
                <a:solidFill>
                  <a:srgbClr val="C00000"/>
                </a:solidFill>
              </a:rPr>
              <a:t>. </a:t>
            </a:r>
          </a:p>
          <a:p>
            <a:r>
              <a:rPr lang="es-AR" dirty="0"/>
              <a:t>Los demás miembros de la comisión directiva tienen carácter </a:t>
            </a:r>
            <a:r>
              <a:rPr lang="es-AR" b="1" u="sng" dirty="0">
                <a:solidFill>
                  <a:srgbClr val="C00000"/>
                </a:solidFill>
              </a:rPr>
              <a:t>de vocales</a:t>
            </a:r>
            <a:r>
              <a:rPr lang="es-AR" b="1" dirty="0"/>
              <a:t>. </a:t>
            </a:r>
          </a:p>
          <a:p>
            <a:r>
              <a:rPr lang="es-AR" dirty="0"/>
              <a:t>se denomina </a:t>
            </a:r>
            <a:r>
              <a:rPr lang="es-AR" b="1" dirty="0">
                <a:solidFill>
                  <a:srgbClr val="C00000"/>
                </a:solidFill>
              </a:rPr>
              <a:t>directivos a todos los miembros titulares </a:t>
            </a:r>
            <a:r>
              <a:rPr lang="es-AR" dirty="0"/>
              <a:t>de la comisión directiva.</a:t>
            </a:r>
          </a:p>
          <a:p>
            <a:pPr marL="0" indent="0">
              <a:buNone/>
            </a:pPr>
            <a:r>
              <a:rPr lang="es-AR" dirty="0"/>
              <a:t> En el acto constitutivo se debe designar a los integrantes de la </a:t>
            </a:r>
            <a:r>
              <a:rPr lang="es-AR" b="1" dirty="0">
                <a:solidFill>
                  <a:srgbClr val="C00000"/>
                </a:solidFill>
              </a:rPr>
              <a:t>primera comisión directiva</a:t>
            </a:r>
          </a:p>
        </p:txBody>
      </p:sp>
    </p:spTree>
    <p:extLst>
      <p:ext uri="{BB962C8B-B14F-4D97-AF65-F5344CB8AC3E}">
        <p14:creationId xmlns:p14="http://schemas.microsoft.com/office/powerpoint/2010/main" val="2014240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80933"/>
            <a:ext cx="7242048" cy="1143000"/>
          </a:xfrm>
        </p:spPr>
        <p:txBody>
          <a:bodyPr>
            <a:normAutofit fontScale="90000"/>
          </a:bodyPr>
          <a:lstStyle/>
          <a:p>
            <a:r>
              <a:rPr lang="es-AR" dirty="0">
                <a:solidFill>
                  <a:schemeClr val="tx2">
                    <a:lumMod val="75000"/>
                  </a:schemeClr>
                </a:solidFill>
              </a:rPr>
              <a:t>ARTÍCULO 172.- Fiscalización. </a:t>
            </a:r>
          </a:p>
        </p:txBody>
      </p:sp>
      <p:sp>
        <p:nvSpPr>
          <p:cNvPr id="3" name="2 Rectángulo"/>
          <p:cNvSpPr/>
          <p:nvPr/>
        </p:nvSpPr>
        <p:spPr>
          <a:xfrm>
            <a:off x="81109" y="980728"/>
            <a:ext cx="7848872" cy="2646878"/>
          </a:xfrm>
          <a:prstGeom prst="rect">
            <a:avLst/>
          </a:prstGeom>
          <a:ln w="28575">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El estatuto puede prever que la designación de los integrantes del órgano de fiscalización </a:t>
            </a:r>
            <a:r>
              <a:rPr kumimoji="0" lang="es-AR" sz="1800" b="1" i="0" u="none" strike="noStrike" kern="1200" cap="none" spc="0" normalizeH="0" baseline="0" noProof="0" dirty="0">
                <a:ln>
                  <a:noFill/>
                </a:ln>
                <a:solidFill>
                  <a:srgbClr val="FF0000"/>
                </a:solidFill>
                <a:effectLst/>
                <a:uLnTx/>
                <a:uFillTx/>
                <a:latin typeface="Trebuchet MS"/>
                <a:ea typeface="+mn-ea"/>
                <a:cs typeface="+mn-cs"/>
              </a:rPr>
              <a:t>recaiga en personas no asociadas </a:t>
            </a:r>
            <a:r>
              <a:rPr kumimoji="0" lang="es-AR" sz="1800" b="0" i="0" u="none" strike="noStrike" kern="1200" cap="none" spc="0" normalizeH="0" baseline="0" noProof="0" dirty="0">
                <a:ln>
                  <a:noFill/>
                </a:ln>
                <a:solidFill>
                  <a:prstClr val="black"/>
                </a:solidFill>
                <a:effectLst/>
                <a:uLnTx/>
                <a:uFillTx/>
                <a:latin typeface="Trebuchet MS"/>
                <a:ea typeface="+mn-ea"/>
                <a:cs typeface="+mn-cs"/>
              </a:rPr>
              <a:t>Y a cargo de uno o más </a:t>
            </a:r>
            <a:r>
              <a:rPr kumimoji="0" lang="es-AR" sz="1800" b="1" i="0" u="none" strike="noStrike" kern="1200" cap="none" spc="0" normalizeH="0" baseline="0" noProof="0" dirty="0">
                <a:ln>
                  <a:noFill/>
                </a:ln>
                <a:solidFill>
                  <a:srgbClr val="FF0000"/>
                </a:solidFill>
                <a:effectLst/>
                <a:uLnTx/>
                <a:uFillTx/>
                <a:latin typeface="Trebuchet MS"/>
                <a:ea typeface="+mn-ea"/>
                <a:cs typeface="+mn-cs"/>
              </a:rPr>
              <a:t>revisores de cuentas</a:t>
            </a:r>
            <a:r>
              <a:rPr kumimoji="0" lang="es-AR" sz="1800" b="0" i="0" u="none" strike="noStrike" kern="1200" cap="none" spc="0" normalizeH="0" baseline="0" noProof="0" dirty="0">
                <a:ln>
                  <a:noFill/>
                </a:ln>
                <a:solidFill>
                  <a:prstClr val="black"/>
                </a:solidFill>
                <a:effectLst/>
                <a:uLnTx/>
                <a:uFillTx/>
                <a:latin typeface="Trebuchet M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800" b="0" i="0" u="none" strike="noStrike" kern="1200" cap="none" spc="0" normalizeH="0" baseline="0" noProof="0" dirty="0">
                <a:ln>
                  <a:noFill/>
                </a:ln>
                <a:solidFill>
                  <a:prstClr val="black"/>
                </a:solidFill>
                <a:effectLst/>
                <a:uLnTx/>
                <a:uFillTx/>
                <a:latin typeface="Trebuchet MS"/>
                <a:ea typeface="+mn-ea"/>
                <a:cs typeface="+mn-cs"/>
              </a:rPr>
              <a:t> La comisión revisora de cuentas es obligatoria en las asociaciones con </a:t>
            </a:r>
            <a:r>
              <a:rPr kumimoji="0" lang="es-AR" sz="2800" b="1" i="0" u="none" strike="noStrike" kern="1200" cap="none" spc="0" normalizeH="0" baseline="0" noProof="0" dirty="0">
                <a:ln>
                  <a:noFill/>
                </a:ln>
                <a:solidFill>
                  <a:srgbClr val="00B050"/>
                </a:solidFill>
                <a:effectLst/>
                <a:uLnTx/>
                <a:uFillTx/>
                <a:latin typeface="Trebuchet MS"/>
                <a:ea typeface="+mn-ea"/>
                <a:cs typeface="+mn-cs"/>
              </a:rPr>
              <a:t>más de cien asociados</a:t>
            </a:r>
            <a:r>
              <a:rPr kumimoji="0" lang="es-AR" sz="1800" b="0" i="0" u="none" strike="noStrike" kern="1200" cap="none" spc="0" normalizeH="0" baseline="0" noProof="0" dirty="0">
                <a:ln>
                  <a:noFill/>
                </a:ln>
                <a:solidFill>
                  <a:srgbClr val="00B050"/>
                </a:solidFill>
                <a:effectLst/>
                <a:uLnTx/>
                <a:uFillTx/>
                <a:latin typeface="Trebuchet M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FF0000"/>
                </a:solidFill>
                <a:effectLst/>
                <a:uLnTx/>
                <a:uFillTx/>
                <a:latin typeface="Trebuchet MS"/>
                <a:ea typeface="+mn-ea"/>
                <a:cs typeface="+mn-cs"/>
              </a:rPr>
              <a:t>En el acto constitutivo se debe consignar a los integrantes del primer órgano de fiscalización</a:t>
            </a:r>
            <a:r>
              <a:rPr kumimoji="0" lang="es-AR" sz="1800" b="0" i="0" u="none" strike="noStrike" kern="1200" cap="none" spc="0" normalizeH="0" baseline="0" noProof="0" dirty="0">
                <a:ln>
                  <a:noFill/>
                </a:ln>
                <a:solidFill>
                  <a:prstClr val="black"/>
                </a:solidFill>
                <a:effectLst/>
                <a:uLnTx/>
                <a:uFillTx/>
                <a:latin typeface="Trebuchet MS"/>
                <a:ea typeface="+mn-ea"/>
                <a:cs typeface="+mn-cs"/>
              </a:rPr>
              <a:t>.</a:t>
            </a:r>
          </a:p>
        </p:txBody>
      </p:sp>
      <p:sp>
        <p:nvSpPr>
          <p:cNvPr id="4" name="3 Rectángulo"/>
          <p:cNvSpPr/>
          <p:nvPr/>
        </p:nvSpPr>
        <p:spPr>
          <a:xfrm>
            <a:off x="30223" y="3908656"/>
            <a:ext cx="5580112" cy="267765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1" i="0" u="none" strike="noStrike" kern="1200" cap="none" spc="0" normalizeH="0" baseline="0" noProof="0" dirty="0">
                <a:ln>
                  <a:noFill/>
                </a:ln>
                <a:solidFill>
                  <a:srgbClr val="DE6C36">
                    <a:lumMod val="50000"/>
                  </a:srgbClr>
                </a:solidFill>
                <a:effectLst/>
                <a:uLnTx/>
                <a:uFillTx/>
                <a:latin typeface="Trebuchet MS"/>
                <a:ea typeface="+mn-ea"/>
                <a:cs typeface="+mn-cs"/>
              </a:rPr>
              <a:t>ARTÍCULO 174.-</a:t>
            </a:r>
            <a:r>
              <a:rPr kumimoji="0" lang="es-AR" sz="2400" b="1" i="0" u="sng" strike="noStrike" kern="1200" cap="none" spc="0" normalizeH="0" baseline="0" noProof="0" dirty="0">
                <a:ln>
                  <a:noFill/>
                </a:ln>
                <a:solidFill>
                  <a:srgbClr val="C00000"/>
                </a:solidFill>
                <a:effectLst/>
                <a:uLnTx/>
                <a:uFillTx/>
                <a:latin typeface="Trebuchet MS"/>
                <a:ea typeface="+mn-ea"/>
                <a:cs typeface="+mn-cs"/>
              </a:rPr>
              <a:t> Contralor estatal. </a:t>
            </a:r>
            <a:r>
              <a:rPr kumimoji="0" lang="es-AR" sz="2400" b="0" i="0" u="none" strike="noStrike" kern="1200" cap="none" spc="0" normalizeH="0" baseline="0" noProof="0" dirty="0">
                <a:ln>
                  <a:noFill/>
                </a:ln>
                <a:solidFill>
                  <a:prstClr val="black"/>
                </a:solidFill>
                <a:effectLst/>
                <a:uLnTx/>
                <a:uFillTx/>
                <a:latin typeface="Trebuchet MS"/>
                <a:ea typeface="+mn-ea"/>
                <a:cs typeface="+mn-cs"/>
              </a:rPr>
              <a:t>Las asociaciones civiles </a:t>
            </a:r>
            <a:r>
              <a:rPr kumimoji="0" lang="es-AR" sz="2400" b="1" i="0" u="none" strike="noStrike" kern="1200" cap="none" spc="0" normalizeH="0" baseline="0" noProof="0" dirty="0">
                <a:ln>
                  <a:noFill/>
                </a:ln>
                <a:solidFill>
                  <a:srgbClr val="00B050"/>
                </a:solidFill>
                <a:effectLst/>
                <a:uLnTx/>
                <a:uFillTx/>
                <a:latin typeface="Trebuchet MS"/>
                <a:ea typeface="+mn-ea"/>
                <a:cs typeface="+mn-cs"/>
              </a:rPr>
              <a:t>requieren autorización para funcionar</a:t>
            </a:r>
            <a:r>
              <a:rPr kumimoji="0" lang="es-AR" sz="2400" b="1" i="0" u="none" strike="noStrike" kern="1200" cap="none" spc="0" normalizeH="0" baseline="0" noProof="0" dirty="0">
                <a:ln>
                  <a:noFill/>
                </a:ln>
                <a:solidFill>
                  <a:prstClr val="black"/>
                </a:solidFill>
                <a:effectLst/>
                <a:uLnTx/>
                <a:uFillTx/>
                <a:latin typeface="Trebuchet MS"/>
                <a:ea typeface="+mn-ea"/>
                <a:cs typeface="+mn-cs"/>
              </a:rPr>
              <a:t> </a:t>
            </a:r>
            <a:r>
              <a:rPr kumimoji="0" lang="es-AR" sz="2400" b="0" i="0" u="none" strike="noStrike" kern="1200" cap="none" spc="0" normalizeH="0" baseline="0" noProof="0" dirty="0">
                <a:ln>
                  <a:noFill/>
                </a:ln>
                <a:solidFill>
                  <a:prstClr val="black"/>
                </a:solidFill>
                <a:effectLst/>
                <a:uLnTx/>
                <a:uFillTx/>
                <a:latin typeface="Trebuchet MS"/>
                <a:ea typeface="+mn-ea"/>
                <a:cs typeface="+mn-cs"/>
              </a:rPr>
              <a:t>y se encuentran sujetas a contralor permanente de la autoridad competente, nacional o local, según Corresponda.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7230" y="4500616"/>
            <a:ext cx="2750840" cy="2085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5045" y="0"/>
            <a:ext cx="1286050" cy="191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45438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9060" y="116632"/>
            <a:ext cx="7239000" cy="1143000"/>
          </a:xfrm>
          <a:ln w="12700">
            <a:solidFill>
              <a:schemeClr val="tx1"/>
            </a:solidFill>
          </a:ln>
        </p:spPr>
        <p:txBody>
          <a:bodyPr>
            <a:normAutofit/>
          </a:bodyPr>
          <a:lstStyle/>
          <a:p>
            <a:r>
              <a:rPr lang="es-AR" sz="4400" dirty="0">
                <a:solidFill>
                  <a:srgbClr val="FF0000"/>
                </a:solidFill>
              </a:rPr>
              <a:t>SOCIO – INTUITO PERSONAE</a:t>
            </a:r>
          </a:p>
        </p:txBody>
      </p:sp>
      <p:sp>
        <p:nvSpPr>
          <p:cNvPr id="3" name="2 Marcador de contenido"/>
          <p:cNvSpPr>
            <a:spLocks noGrp="1"/>
          </p:cNvSpPr>
          <p:nvPr>
            <p:ph idx="1"/>
          </p:nvPr>
        </p:nvSpPr>
        <p:spPr>
          <a:xfrm>
            <a:off x="8927" y="1412776"/>
            <a:ext cx="7947450" cy="4846320"/>
          </a:xfrm>
        </p:spPr>
        <p:txBody>
          <a:bodyPr/>
          <a:lstStyle/>
          <a:p>
            <a:r>
              <a:rPr lang="es-AR" sz="2800" dirty="0">
                <a:solidFill>
                  <a:srgbClr val="FF0000"/>
                </a:solidFill>
              </a:rPr>
              <a:t>La calidad de asociado es intransmisible.</a:t>
            </a:r>
          </a:p>
          <a:p>
            <a:pPr marL="0" indent="0">
              <a:buNone/>
            </a:pPr>
            <a:r>
              <a:rPr lang="es-AR" dirty="0"/>
              <a:t>ARTÍCULO 179.- </a:t>
            </a:r>
            <a:r>
              <a:rPr lang="es-AR" sz="3600" b="1" dirty="0">
                <a:solidFill>
                  <a:srgbClr val="FF0000"/>
                </a:solidFill>
              </a:rPr>
              <a:t>Renuncia</a:t>
            </a:r>
            <a:r>
              <a:rPr lang="es-AR" dirty="0"/>
              <a:t>. El derecho de renunciar a la condición de asociado no puede  </a:t>
            </a:r>
          </a:p>
          <a:p>
            <a:pPr marL="0" indent="0">
              <a:buNone/>
            </a:pPr>
            <a:r>
              <a:rPr lang="es-AR" dirty="0"/>
              <a:t>ser limitado. El renunciante debe en todos los casos las cuotas y contribuciones devengadas hasta la fecha de la notificación de su renuncia. </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387" y="4421841"/>
            <a:ext cx="2491755" cy="212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53602" y="4343693"/>
            <a:ext cx="3275856" cy="2203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8814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62" y="-382860"/>
            <a:ext cx="8568952" cy="1143000"/>
          </a:xfrm>
        </p:spPr>
        <p:txBody>
          <a:bodyPr>
            <a:normAutofit/>
          </a:bodyPr>
          <a:lstStyle/>
          <a:p>
            <a:r>
              <a:rPr lang="es-AR" dirty="0">
                <a:solidFill>
                  <a:schemeClr val="accent2">
                    <a:lumMod val="50000"/>
                  </a:schemeClr>
                </a:solidFill>
              </a:rPr>
              <a:t>Los integrantes de la </a:t>
            </a:r>
            <a:r>
              <a:rPr lang="es-AR" dirty="0" err="1">
                <a:solidFill>
                  <a:schemeClr val="accent2">
                    <a:lumMod val="50000"/>
                  </a:schemeClr>
                </a:solidFill>
              </a:rPr>
              <a:t>comision</a:t>
            </a:r>
            <a:endParaRPr lang="es-AR" dirty="0">
              <a:solidFill>
                <a:schemeClr val="accent2">
                  <a:lumMod val="50000"/>
                </a:schemeClr>
              </a:solidFill>
            </a:endParaRPr>
          </a:p>
        </p:txBody>
      </p:sp>
      <p:sp>
        <p:nvSpPr>
          <p:cNvPr id="3" name="2 Marcador de contenido"/>
          <p:cNvSpPr>
            <a:spLocks noGrp="1"/>
          </p:cNvSpPr>
          <p:nvPr>
            <p:ph idx="1"/>
          </p:nvPr>
        </p:nvSpPr>
        <p:spPr>
          <a:xfrm>
            <a:off x="592460" y="1049199"/>
            <a:ext cx="7239000" cy="1656184"/>
          </a:xfrm>
        </p:spPr>
        <p:txBody>
          <a:bodyPr/>
          <a:lstStyle/>
          <a:p>
            <a:r>
              <a:rPr lang="es-AR" b="1" dirty="0">
                <a:solidFill>
                  <a:srgbClr val="C00000"/>
                </a:solidFill>
              </a:rPr>
              <a:t>NOOOOO </a:t>
            </a:r>
            <a:r>
              <a:rPr lang="es-AR" dirty="0"/>
              <a:t>PUEDEN SER INTEGRANTES DE LA </a:t>
            </a:r>
            <a:r>
              <a:rPr lang="es-AR" b="1" u="sng" dirty="0">
                <a:solidFill>
                  <a:srgbClr val="7030A0"/>
                </a:solidFill>
              </a:rPr>
              <a:t>FISCALIZACION</a:t>
            </a:r>
            <a:r>
              <a:rPr lang="es-AR" dirty="0"/>
              <a:t>.</a:t>
            </a:r>
          </a:p>
          <a:p>
            <a:r>
              <a:rPr lang="es-AR" dirty="0"/>
              <a:t>NI del Órgano Revisor de cuentas.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564905"/>
            <a:ext cx="7920880"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1245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a:solidFill>
                  <a:schemeClr val="tx2">
                    <a:lumMod val="50000"/>
                  </a:schemeClr>
                </a:solidFill>
              </a:rPr>
              <a:t>RESPONSABILIDAD DE DIRECTIVOS</a:t>
            </a:r>
          </a:p>
        </p:txBody>
      </p:sp>
      <p:sp>
        <p:nvSpPr>
          <p:cNvPr id="3" name="2 Marcador de contenido"/>
          <p:cNvSpPr>
            <a:spLocks noGrp="1"/>
          </p:cNvSpPr>
          <p:nvPr>
            <p:ph idx="1"/>
          </p:nvPr>
        </p:nvSpPr>
        <p:spPr/>
        <p:txBody>
          <a:bodyPr/>
          <a:lstStyle/>
          <a:p>
            <a:r>
              <a:rPr lang="es-AR" b="1" dirty="0"/>
              <a:t>Se extingue cuando se aprueba la gestión</a:t>
            </a:r>
          </a:p>
          <a:p>
            <a:pPr marL="0" indent="0">
              <a:buNone/>
            </a:pPr>
            <a:endParaRPr lang="es-AR" dirty="0"/>
          </a:p>
          <a:p>
            <a:pPr marL="0" indent="0">
              <a:buNone/>
            </a:pPr>
            <a:r>
              <a:rPr lang="es-AR" b="1" dirty="0"/>
              <a:t>NO SE EXTINGUE;</a:t>
            </a:r>
          </a:p>
          <a:p>
            <a:r>
              <a:rPr lang="es-AR" b="1" dirty="0"/>
              <a:t>Si la responsabilidad deriva de infracción  a la normativa.</a:t>
            </a:r>
          </a:p>
          <a:p>
            <a:r>
              <a:rPr lang="es-AR" b="1" dirty="0"/>
              <a:t>Si el 10% o mas de los asambleístas con voto fundado SE OPONEN.</a:t>
            </a:r>
          </a:p>
          <a:p>
            <a:r>
              <a:rPr lang="es-AR" b="1" dirty="0"/>
              <a:t>SE INICIA ACCION SOCIAL POR RESPONSABILIDAD</a:t>
            </a:r>
          </a:p>
          <a:p>
            <a:endParaRPr lang="es-AR" b="1" dirty="0"/>
          </a:p>
        </p:txBody>
      </p:sp>
    </p:spTree>
    <p:extLst>
      <p:ext uri="{BB962C8B-B14F-4D97-AF65-F5344CB8AC3E}">
        <p14:creationId xmlns:p14="http://schemas.microsoft.com/office/powerpoint/2010/main" val="28946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69804" y="-387424"/>
            <a:ext cx="7242048" cy="1143000"/>
          </a:xfrm>
        </p:spPr>
        <p:txBody>
          <a:bodyPr/>
          <a:lstStyle/>
          <a:p>
            <a:r>
              <a:rPr lang="es-AR" dirty="0">
                <a:solidFill>
                  <a:schemeClr val="accent1">
                    <a:lumMod val="50000"/>
                  </a:schemeClr>
                </a:solidFill>
              </a:rPr>
              <a:t>Exclusión de asociados</a:t>
            </a:r>
          </a:p>
        </p:txBody>
      </p:sp>
      <p:sp>
        <p:nvSpPr>
          <p:cNvPr id="3" name="2 Rectángulo"/>
          <p:cNvSpPr/>
          <p:nvPr/>
        </p:nvSpPr>
        <p:spPr>
          <a:xfrm>
            <a:off x="239289" y="2780069"/>
            <a:ext cx="7789096" cy="3847207"/>
          </a:xfrm>
          <a:prstGeom prst="rect">
            <a:avLst/>
          </a:prstGeom>
          <a:ln w="127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3600" b="0" i="0" u="none" strike="noStrike" kern="1200" cap="none" spc="0" normalizeH="0" baseline="0" noProof="0" dirty="0">
              <a:ln>
                <a:noFill/>
              </a:ln>
              <a:solidFill>
                <a:srgbClr val="FF0000"/>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3600" b="0" i="0" u="none" strike="noStrike" kern="1200" cap="none" spc="0" normalizeH="0" baseline="0" noProof="0" dirty="0">
                <a:ln>
                  <a:noFill/>
                </a:ln>
                <a:solidFill>
                  <a:srgbClr val="FF0000"/>
                </a:solidFill>
                <a:effectLst/>
                <a:uLnTx/>
                <a:uFillTx/>
                <a:latin typeface="Trebuchet MS"/>
                <a:ea typeface="+mn-ea"/>
                <a:cs typeface="+mn-cs"/>
              </a:rPr>
              <a:t> </a:t>
            </a:r>
            <a:r>
              <a:rPr kumimoji="0" lang="es-AR" sz="4000" b="0" i="0" u="none" strike="noStrike" kern="1200" cap="none" spc="0" normalizeH="0" baseline="0" noProof="0" dirty="0">
                <a:ln>
                  <a:noFill/>
                </a:ln>
                <a:solidFill>
                  <a:srgbClr val="FF0000"/>
                </a:solidFill>
                <a:effectLst/>
                <a:uLnTx/>
                <a:uFillTx/>
                <a:latin typeface="Trebuchet MS"/>
                <a:ea typeface="+mn-ea"/>
                <a:cs typeface="+mn-cs"/>
              </a:rPr>
              <a:t>por “CAUSAS GRAVES”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Trebuchet MS"/>
                <a:ea typeface="+mn-ea"/>
                <a:cs typeface="+mn-cs"/>
              </a:rPr>
              <a:t>El procedimiento debe asegurar el derecho de defensa del afectado. Si la decisión de exclusión es adoptada por la </a:t>
            </a:r>
            <a:r>
              <a:rPr kumimoji="0" lang="es-AR" sz="2400" b="1" i="0" u="sng" strike="noStrike" kern="1200" cap="none" spc="0" normalizeH="0" baseline="0" noProof="0" dirty="0">
                <a:ln>
                  <a:noFill/>
                </a:ln>
                <a:solidFill>
                  <a:srgbClr val="C00000"/>
                </a:solidFill>
                <a:effectLst/>
                <a:uLnTx/>
                <a:uFillTx/>
                <a:latin typeface="Trebuchet MS"/>
                <a:ea typeface="+mn-ea"/>
                <a:cs typeface="+mn-cs"/>
              </a:rPr>
              <a:t>comisión directiva</a:t>
            </a:r>
            <a:r>
              <a:rPr kumimoji="0" lang="es-AR" sz="2400" b="0" i="0" u="none" strike="noStrike" kern="1200" cap="none" spc="0" normalizeH="0" baseline="0" noProof="0" dirty="0">
                <a:ln>
                  <a:noFill/>
                </a:ln>
                <a:solidFill>
                  <a:prstClr val="black"/>
                </a:solidFill>
                <a:effectLst/>
                <a:uLnTx/>
                <a:uFillTx/>
                <a:latin typeface="Trebuchet MS"/>
                <a:ea typeface="+mn-ea"/>
                <a:cs typeface="+mn-cs"/>
              </a:rPr>
              <a:t>, el asociado tiene derecho a la revisión por la asamblea que debe convocarse en el menor plazo legal o estatutariamente posible. El incumplimiento de estos requisitos compromete la responsabilidad  de la comisión directiva.</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19071">
            <a:off x="5757775" y="1283451"/>
            <a:ext cx="2254282" cy="1861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4078" y="875040"/>
            <a:ext cx="2053500" cy="1739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230344">
            <a:off x="214899" y="1307248"/>
            <a:ext cx="2612790" cy="1862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78094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292304"/>
            <a:ext cx="7992888" cy="796672"/>
          </a:xfrm>
        </p:spPr>
        <p:txBody>
          <a:bodyPr>
            <a:normAutofit/>
          </a:bodyPr>
          <a:lstStyle/>
          <a:p>
            <a:r>
              <a:rPr lang="es-AR" sz="4400" dirty="0">
                <a:solidFill>
                  <a:srgbClr val="FF0000"/>
                </a:solidFill>
              </a:rPr>
              <a:t>ART.181 Responsabilidad</a:t>
            </a:r>
            <a:r>
              <a:rPr lang="es-AR" dirty="0">
                <a:solidFill>
                  <a:srgbClr val="FF0000"/>
                </a:solidFill>
              </a:rPr>
              <a:t>. </a:t>
            </a:r>
          </a:p>
        </p:txBody>
      </p:sp>
      <p:sp>
        <p:nvSpPr>
          <p:cNvPr id="3" name="2 Marcador de contenido"/>
          <p:cNvSpPr>
            <a:spLocks noGrp="1"/>
          </p:cNvSpPr>
          <p:nvPr>
            <p:ph idx="1"/>
          </p:nvPr>
        </p:nvSpPr>
        <p:spPr>
          <a:xfrm>
            <a:off x="175295" y="1268760"/>
            <a:ext cx="7798296" cy="3024336"/>
          </a:xfrm>
        </p:spPr>
        <p:txBody>
          <a:bodyPr/>
          <a:lstStyle/>
          <a:p>
            <a:r>
              <a:rPr lang="es-AR" dirty="0"/>
              <a:t>Los asociados no responden en forma directa ni subsidiaria por las deudas de la asociación civil. </a:t>
            </a:r>
          </a:p>
          <a:p>
            <a:endParaRPr lang="es-AR" dirty="0"/>
          </a:p>
          <a:p>
            <a:r>
              <a:rPr lang="es-AR" b="1" u="sng" dirty="0">
                <a:solidFill>
                  <a:srgbClr val="C00000"/>
                </a:solidFill>
              </a:rPr>
              <a:t>Su responsabilidad se limita al cumplimiento de los aportes </a:t>
            </a:r>
            <a:r>
              <a:rPr lang="es-AR" dirty="0"/>
              <a:t>comprometidos al constituirla o posteriormente y al de las cuotas y contribuciones a que estén obligados.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601701"/>
            <a:ext cx="4320480" cy="1975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2281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80920" cy="1143000"/>
          </a:xfrm>
        </p:spPr>
        <p:txBody>
          <a:bodyPr>
            <a:normAutofit fontScale="90000"/>
          </a:bodyPr>
          <a:lstStyle/>
          <a:p>
            <a:r>
              <a:rPr lang="es-AR" dirty="0">
                <a:solidFill>
                  <a:srgbClr val="FF0000"/>
                </a:solidFill>
              </a:rPr>
              <a:t>Procedimiento de liquidación. </a:t>
            </a:r>
            <a:br>
              <a:rPr lang="es-AR" dirty="0"/>
            </a:br>
            <a:endParaRPr lang="es-AR" dirty="0"/>
          </a:p>
        </p:txBody>
      </p:sp>
      <p:sp>
        <p:nvSpPr>
          <p:cNvPr id="3" name="2 Marcador de texto"/>
          <p:cNvSpPr>
            <a:spLocks noGrp="1"/>
          </p:cNvSpPr>
          <p:nvPr>
            <p:ph type="body" idx="1"/>
          </p:nvPr>
        </p:nvSpPr>
        <p:spPr>
          <a:xfrm>
            <a:off x="395536" y="930660"/>
            <a:ext cx="3520440" cy="801960"/>
          </a:xfrm>
        </p:spPr>
        <p:txBody>
          <a:bodyPr>
            <a:normAutofit/>
          </a:bodyPr>
          <a:lstStyle/>
          <a:p>
            <a:r>
              <a:rPr lang="es-AR" sz="4400" dirty="0">
                <a:solidFill>
                  <a:srgbClr val="FF0000"/>
                </a:solidFill>
              </a:rPr>
              <a:t>liquidador</a:t>
            </a:r>
          </a:p>
        </p:txBody>
      </p:sp>
      <p:sp>
        <p:nvSpPr>
          <p:cNvPr id="4" name="3 Marcador de texto"/>
          <p:cNvSpPr>
            <a:spLocks noGrp="1"/>
          </p:cNvSpPr>
          <p:nvPr>
            <p:ph type="body" sz="half" idx="3"/>
          </p:nvPr>
        </p:nvSpPr>
        <p:spPr>
          <a:xfrm>
            <a:off x="4091671" y="827212"/>
            <a:ext cx="4281624" cy="873968"/>
          </a:xfrm>
        </p:spPr>
        <p:txBody>
          <a:bodyPr>
            <a:noAutofit/>
          </a:bodyPr>
          <a:lstStyle/>
          <a:p>
            <a:r>
              <a:rPr lang="es-AR" sz="3600" dirty="0">
                <a:solidFill>
                  <a:schemeClr val="accent5">
                    <a:lumMod val="50000"/>
                  </a:schemeClr>
                </a:solidFill>
              </a:rPr>
              <a:t>Procedimiento </a:t>
            </a:r>
          </a:p>
        </p:txBody>
      </p:sp>
      <p:sp>
        <p:nvSpPr>
          <p:cNvPr id="5" name="4 Marcador de contenido"/>
          <p:cNvSpPr>
            <a:spLocks noGrp="1"/>
          </p:cNvSpPr>
          <p:nvPr>
            <p:ph sz="quarter" idx="2"/>
          </p:nvPr>
        </p:nvSpPr>
        <p:spPr>
          <a:xfrm>
            <a:off x="3923928" y="2070720"/>
            <a:ext cx="4067944" cy="5030688"/>
          </a:xfrm>
        </p:spPr>
        <p:txBody>
          <a:bodyPr>
            <a:normAutofit fontScale="85000" lnSpcReduction="20000"/>
          </a:bodyPr>
          <a:lstStyle/>
          <a:p>
            <a:r>
              <a:rPr lang="es-AR" dirty="0"/>
              <a:t>se rige por las disposiciones del estatuto y se lleva a cabo bajo la </a:t>
            </a:r>
            <a:r>
              <a:rPr lang="es-AR" b="1" dirty="0">
                <a:solidFill>
                  <a:srgbClr val="C00000"/>
                </a:solidFill>
              </a:rPr>
              <a:t>vigilancia del órgano de fiscalización.</a:t>
            </a:r>
          </a:p>
          <a:p>
            <a:r>
              <a:rPr lang="es-AR" dirty="0"/>
              <a:t>Cualquiera sea la causal de disolución, el patrimonio resultante de la </a:t>
            </a:r>
            <a:r>
              <a:rPr lang="es-AR" sz="2600" b="1" dirty="0">
                <a:solidFill>
                  <a:srgbClr val="FF0000"/>
                </a:solidFill>
              </a:rPr>
              <a:t>liquidación NO se distribuye entre los asociados. </a:t>
            </a:r>
          </a:p>
          <a:p>
            <a:r>
              <a:rPr lang="es-AR" dirty="0"/>
              <a:t>En todos los casos debe darse el destino previsto en el estatuto y, a falta de previsión, el </a:t>
            </a:r>
            <a:r>
              <a:rPr lang="es-AR" sz="2800" b="1" dirty="0">
                <a:solidFill>
                  <a:srgbClr val="FF0000"/>
                </a:solidFill>
              </a:rPr>
              <a:t>remanente debe destinarse a otra asociación civil </a:t>
            </a:r>
            <a:r>
              <a:rPr lang="es-AR" dirty="0"/>
              <a:t>domiciliada en la República de objeto igual o similar a la liquidada. </a:t>
            </a:r>
          </a:p>
        </p:txBody>
      </p:sp>
      <p:sp>
        <p:nvSpPr>
          <p:cNvPr id="6" name="5 Marcador de contenido"/>
          <p:cNvSpPr>
            <a:spLocks noGrp="1"/>
          </p:cNvSpPr>
          <p:nvPr>
            <p:ph sz="quarter" idx="4"/>
          </p:nvPr>
        </p:nvSpPr>
        <p:spPr>
          <a:xfrm>
            <a:off x="0" y="2070720"/>
            <a:ext cx="4067944" cy="4320480"/>
          </a:xfrm>
        </p:spPr>
        <p:txBody>
          <a:bodyPr>
            <a:normAutofit fontScale="85000" lnSpcReduction="20000"/>
          </a:bodyPr>
          <a:lstStyle/>
          <a:p>
            <a:r>
              <a:rPr lang="es-AR" dirty="0"/>
              <a:t>Debe ser </a:t>
            </a:r>
            <a:r>
              <a:rPr lang="es-AR" b="1" dirty="0">
                <a:solidFill>
                  <a:srgbClr val="C00000"/>
                </a:solidFill>
              </a:rPr>
              <a:t>designado por la asamblea extraordinaria </a:t>
            </a:r>
            <a:r>
              <a:rPr lang="es-AR" dirty="0"/>
              <a:t>y de acuerdo a lo establecido en el estatuto, excepto en casos especiales en que procede la designación judicial o por la autoridad de contralor. </a:t>
            </a:r>
          </a:p>
          <a:p>
            <a:r>
              <a:rPr lang="es-AR" dirty="0"/>
              <a:t>Puede </a:t>
            </a:r>
            <a:r>
              <a:rPr lang="es-AR" b="1" dirty="0">
                <a:solidFill>
                  <a:srgbClr val="C00000"/>
                </a:solidFill>
              </a:rPr>
              <a:t>designarse más de uno, </a:t>
            </a:r>
            <a:r>
              <a:rPr lang="es-AR" dirty="0"/>
              <a:t>estableciéndose su actuación conjunta o como órgano colegiado. La disolución y el nombramiento del </a:t>
            </a:r>
            <a:r>
              <a:rPr lang="es-AR" b="1" dirty="0">
                <a:solidFill>
                  <a:srgbClr val="C00000"/>
                </a:solidFill>
              </a:rPr>
              <a:t>liquidador deben inscribirse y publicarse.</a:t>
            </a:r>
          </a:p>
        </p:txBody>
      </p:sp>
    </p:spTree>
    <p:extLst>
      <p:ext uri="{BB962C8B-B14F-4D97-AF65-F5344CB8AC3E}">
        <p14:creationId xmlns:p14="http://schemas.microsoft.com/office/powerpoint/2010/main" val="11337504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C8B911-525F-AED8-717F-7898ACC8C0F8}"/>
              </a:ext>
            </a:extLst>
          </p:cNvPr>
          <p:cNvSpPr>
            <a:spLocks noGrp="1"/>
          </p:cNvSpPr>
          <p:nvPr>
            <p:ph type="title"/>
          </p:nvPr>
        </p:nvSpPr>
        <p:spPr/>
        <p:txBody>
          <a:bodyPr>
            <a:normAutofit fontScale="90000"/>
          </a:bodyPr>
          <a:lstStyle/>
          <a:p>
            <a:pPr algn="ctr"/>
            <a:r>
              <a:rPr lang="es-MX" dirty="0"/>
              <a:t>Simples asociaciones</a:t>
            </a:r>
            <a:br>
              <a:rPr lang="es-MX" dirty="0"/>
            </a:br>
            <a:endParaRPr lang="es-AR" dirty="0"/>
          </a:p>
        </p:txBody>
      </p:sp>
      <p:sp>
        <p:nvSpPr>
          <p:cNvPr id="4" name="CuadroTexto 3">
            <a:extLst>
              <a:ext uri="{FF2B5EF4-FFF2-40B4-BE49-F238E27FC236}">
                <a16:creationId xmlns:a16="http://schemas.microsoft.com/office/drawing/2014/main" id="{6CD4A396-E4FE-758F-E153-459AFC11E16E}"/>
              </a:ext>
            </a:extLst>
          </p:cNvPr>
          <p:cNvSpPr txBox="1"/>
          <p:nvPr/>
        </p:nvSpPr>
        <p:spPr>
          <a:xfrm>
            <a:off x="342936" y="1060167"/>
            <a:ext cx="7470576" cy="1754326"/>
          </a:xfrm>
          <a:prstGeom prst="rect">
            <a:avLst/>
          </a:prstGeom>
          <a:noFill/>
        </p:spPr>
        <p:txBody>
          <a:bodyPr wrap="square">
            <a:spAutoFit/>
          </a:bodyPr>
          <a:lstStyle/>
          <a:p>
            <a:endParaRPr lang="es-MX" dirty="0"/>
          </a:p>
          <a:p>
            <a:r>
              <a:rPr lang="es-MX" dirty="0"/>
              <a:t>ARTICULO 187.- Forma del acto constitutivo. El acto constitutivo de la simple asociación debe ser otorgado </a:t>
            </a:r>
            <a:r>
              <a:rPr lang="es-MX" dirty="0">
                <a:highlight>
                  <a:srgbClr val="FFFF00"/>
                </a:highlight>
              </a:rPr>
              <a:t>por instrumento público o por instrumento privado con firma certificada por escribano público</a:t>
            </a:r>
            <a:r>
              <a:rPr lang="es-MX" dirty="0"/>
              <a:t>. Al nombre debe agregársele, antepuesto o pospuesto, el aditamento “simple asociación” o “asociación simple”.</a:t>
            </a:r>
            <a:endParaRPr lang="es-AR" dirty="0"/>
          </a:p>
        </p:txBody>
      </p:sp>
      <p:pic>
        <p:nvPicPr>
          <p:cNvPr id="5" name="Imagen 4" descr="SIMPLES ASOCIACIONES by Renata Olivari on Prezi">
            <a:extLst>
              <a:ext uri="{FF2B5EF4-FFF2-40B4-BE49-F238E27FC236}">
                <a16:creationId xmlns:a16="http://schemas.microsoft.com/office/drawing/2014/main" id="{CBF5B056-E22F-57A1-065E-1A168EDD4886}"/>
              </a:ext>
            </a:extLst>
          </p:cNvPr>
          <p:cNvPicPr>
            <a:picLocks noChangeAspect="1"/>
          </p:cNvPicPr>
          <p:nvPr/>
        </p:nvPicPr>
        <p:blipFill>
          <a:blip r:embed="rId2"/>
          <a:stretch>
            <a:fillRect/>
          </a:stretch>
        </p:blipFill>
        <p:spPr>
          <a:xfrm>
            <a:off x="744474" y="2801739"/>
            <a:ext cx="6667500" cy="3743325"/>
          </a:xfrm>
          <a:prstGeom prst="rect">
            <a:avLst/>
          </a:prstGeom>
        </p:spPr>
      </p:pic>
    </p:spTree>
    <p:extLst>
      <p:ext uri="{BB962C8B-B14F-4D97-AF65-F5344CB8AC3E}">
        <p14:creationId xmlns:p14="http://schemas.microsoft.com/office/powerpoint/2010/main" val="26448733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B50FF6-2A1E-D19A-5E48-352CBC4C63F8}"/>
              </a:ext>
            </a:extLst>
          </p:cNvPr>
          <p:cNvSpPr>
            <a:spLocks noGrp="1"/>
          </p:cNvSpPr>
          <p:nvPr>
            <p:ph type="title"/>
          </p:nvPr>
        </p:nvSpPr>
        <p:spPr>
          <a:xfrm>
            <a:off x="539552" y="876776"/>
            <a:ext cx="7242048" cy="1143000"/>
          </a:xfrm>
        </p:spPr>
        <p:txBody>
          <a:bodyPr>
            <a:normAutofit fontScale="90000"/>
          </a:bodyPr>
          <a:lstStyle/>
          <a:p>
            <a:pPr algn="ctr"/>
            <a:r>
              <a:rPr lang="es-MX" dirty="0"/>
              <a:t>Prescindencia de órgano de fiscalización. </a:t>
            </a:r>
            <a:endParaRPr lang="es-AR" dirty="0"/>
          </a:p>
        </p:txBody>
      </p:sp>
      <p:sp>
        <p:nvSpPr>
          <p:cNvPr id="4" name="CuadroTexto 3">
            <a:extLst>
              <a:ext uri="{FF2B5EF4-FFF2-40B4-BE49-F238E27FC236}">
                <a16:creationId xmlns:a16="http://schemas.microsoft.com/office/drawing/2014/main" id="{EAB7DB4D-B83B-3CF8-A8A5-D9F24AA4D2FF}"/>
              </a:ext>
            </a:extLst>
          </p:cNvPr>
          <p:cNvSpPr txBox="1"/>
          <p:nvPr/>
        </p:nvSpPr>
        <p:spPr>
          <a:xfrm>
            <a:off x="837864" y="2564904"/>
            <a:ext cx="6480720" cy="3416320"/>
          </a:xfrm>
          <a:prstGeom prst="rect">
            <a:avLst/>
          </a:prstGeom>
          <a:noFill/>
        </p:spPr>
        <p:txBody>
          <a:bodyPr wrap="square">
            <a:spAutoFit/>
          </a:bodyPr>
          <a:lstStyle/>
          <a:p>
            <a:r>
              <a:rPr lang="es-MX" dirty="0"/>
              <a:t>Las simples asociaciones </a:t>
            </a:r>
            <a:r>
              <a:rPr lang="es-MX" sz="2400" dirty="0">
                <a:highlight>
                  <a:srgbClr val="FFFF00"/>
                </a:highlight>
              </a:rPr>
              <a:t>con menos de 20 veinte asociados</a:t>
            </a:r>
            <a:r>
              <a:rPr lang="es-MX" dirty="0"/>
              <a:t> pueden prescindir del órgano de fiscalización; subsiste la obligación de certificación de sus estados contables.</a:t>
            </a:r>
          </a:p>
          <a:p>
            <a:endParaRPr lang="es-MX" dirty="0"/>
          </a:p>
          <a:p>
            <a:r>
              <a:rPr lang="es-MX" dirty="0"/>
              <a:t>Si se prescinde del órgano de fiscalización</a:t>
            </a:r>
            <a:r>
              <a:rPr lang="es-MX" sz="2400" dirty="0"/>
              <a:t>, </a:t>
            </a:r>
            <a:r>
              <a:rPr lang="es-MX" sz="2400" dirty="0">
                <a:highlight>
                  <a:srgbClr val="FFFF00"/>
                </a:highlight>
              </a:rPr>
              <a:t>todo miembro, aun excluido de la gestión, tiene derecho a informarse sobre el estado de los asuntos </a:t>
            </a:r>
            <a:r>
              <a:rPr lang="es-MX" dirty="0"/>
              <a:t>y de consultar sus libros y registros. La cláusula en contrario se tiene por no escrita.</a:t>
            </a:r>
            <a:endParaRPr lang="es-AR" dirty="0"/>
          </a:p>
        </p:txBody>
      </p:sp>
    </p:spTree>
    <p:extLst>
      <p:ext uri="{BB962C8B-B14F-4D97-AF65-F5344CB8AC3E}">
        <p14:creationId xmlns:p14="http://schemas.microsoft.com/office/powerpoint/2010/main" val="32993744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B626DA-5B8C-E7CF-E228-9E3E1502C09C}"/>
              </a:ext>
            </a:extLst>
          </p:cNvPr>
          <p:cNvSpPr>
            <a:spLocks noGrp="1"/>
          </p:cNvSpPr>
          <p:nvPr>
            <p:ph type="title"/>
          </p:nvPr>
        </p:nvSpPr>
        <p:spPr/>
        <p:txBody>
          <a:bodyPr/>
          <a:lstStyle/>
          <a:p>
            <a:r>
              <a:rPr lang="es-MX" dirty="0"/>
              <a:t>Insolvencia</a:t>
            </a:r>
            <a:endParaRPr lang="es-AR" dirty="0"/>
          </a:p>
        </p:txBody>
      </p:sp>
      <p:sp>
        <p:nvSpPr>
          <p:cNvPr id="4" name="CuadroTexto 3">
            <a:extLst>
              <a:ext uri="{FF2B5EF4-FFF2-40B4-BE49-F238E27FC236}">
                <a16:creationId xmlns:a16="http://schemas.microsoft.com/office/drawing/2014/main" id="{BB829B5B-53DA-EF4D-F1D1-F0740AB03000}"/>
              </a:ext>
            </a:extLst>
          </p:cNvPr>
          <p:cNvSpPr txBox="1"/>
          <p:nvPr/>
        </p:nvSpPr>
        <p:spPr>
          <a:xfrm>
            <a:off x="0" y="1844824"/>
            <a:ext cx="8136904" cy="3970318"/>
          </a:xfrm>
          <a:prstGeom prst="rect">
            <a:avLst/>
          </a:prstGeom>
          <a:noFill/>
        </p:spPr>
        <p:txBody>
          <a:bodyPr wrap="square">
            <a:spAutoFit/>
          </a:bodyPr>
          <a:lstStyle/>
          <a:p>
            <a:r>
              <a:rPr lang="es-MX" dirty="0"/>
              <a:t>En caso de insuficiencia de los bienes de la asociación simple, </a:t>
            </a:r>
            <a:r>
              <a:rPr lang="es-MX" dirty="0">
                <a:highlight>
                  <a:srgbClr val="FFFF00"/>
                </a:highlight>
              </a:rPr>
              <a:t>el administrador y todo miembro que administra de hecho los asuntos de la asociación es solidariamente responsable de las obligaciones de la simple asociación</a:t>
            </a:r>
            <a:r>
              <a:rPr lang="es-MX" dirty="0"/>
              <a:t> que resultan de decisiones que han suscripto durante su administración.</a:t>
            </a:r>
          </a:p>
          <a:p>
            <a:endParaRPr lang="es-MX" dirty="0"/>
          </a:p>
          <a:p>
            <a:r>
              <a:rPr lang="es-MX" dirty="0"/>
              <a:t>Los bienes personales de cada una de esas personas no pueden ser afectados al pago de las deudas de la asociación, sino después de haber satisfecho a sus acreedores individuales.</a:t>
            </a:r>
          </a:p>
          <a:p>
            <a:endParaRPr lang="es-MX" dirty="0"/>
          </a:p>
          <a:p>
            <a:r>
              <a:rPr lang="es-MX" dirty="0"/>
              <a:t>ARTICULO 192.- Responsabilidad de los miembros. El fundador o asociado que no intervino en la administración de la simple asociación no está obligado por las deudas de ella, sino hasta la concurrencia de la contribución prometida o de las cuotas impagas.</a:t>
            </a:r>
          </a:p>
        </p:txBody>
      </p:sp>
    </p:spTree>
    <p:extLst>
      <p:ext uri="{BB962C8B-B14F-4D97-AF65-F5344CB8AC3E}">
        <p14:creationId xmlns:p14="http://schemas.microsoft.com/office/powerpoint/2010/main" val="1421177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D17872C-A728-4C56-7A78-BF14ED6A0FDE}"/>
              </a:ext>
            </a:extLst>
          </p:cNvPr>
          <p:cNvPicPr>
            <a:picLocks noChangeAspect="1"/>
          </p:cNvPicPr>
          <p:nvPr/>
        </p:nvPicPr>
        <p:blipFill>
          <a:blip r:embed="rId2"/>
          <a:stretch>
            <a:fillRect/>
          </a:stretch>
        </p:blipFill>
        <p:spPr>
          <a:xfrm>
            <a:off x="395536" y="413792"/>
            <a:ext cx="2952327" cy="2045712"/>
          </a:xfrm>
          <a:prstGeom prst="rect">
            <a:avLst/>
          </a:prstGeom>
        </p:spPr>
      </p:pic>
      <p:sp>
        <p:nvSpPr>
          <p:cNvPr id="2" name="Título 1">
            <a:extLst>
              <a:ext uri="{FF2B5EF4-FFF2-40B4-BE49-F238E27FC236}">
                <a16:creationId xmlns:a16="http://schemas.microsoft.com/office/drawing/2014/main" id="{A0943546-0DF5-CB31-AC0F-0338FBB32740}"/>
              </a:ext>
            </a:extLst>
          </p:cNvPr>
          <p:cNvSpPr>
            <a:spLocks noGrp="1"/>
          </p:cNvSpPr>
          <p:nvPr>
            <p:ph type="title"/>
          </p:nvPr>
        </p:nvSpPr>
        <p:spPr>
          <a:xfrm>
            <a:off x="395536" y="5301208"/>
            <a:ext cx="7242048" cy="1143000"/>
          </a:xfrm>
        </p:spPr>
        <p:txBody>
          <a:bodyPr>
            <a:normAutofit fontScale="90000"/>
          </a:bodyPr>
          <a:lstStyle/>
          <a:p>
            <a:pPr algn="ctr"/>
            <a:r>
              <a:rPr lang="es-MX" dirty="0"/>
              <a:t>CAPITULO 3</a:t>
            </a:r>
            <a:br>
              <a:rPr lang="es-MX" dirty="0"/>
            </a:br>
            <a:br>
              <a:rPr lang="es-MX" dirty="0"/>
            </a:br>
            <a:r>
              <a:rPr lang="es-MX" sz="4900" dirty="0">
                <a:highlight>
                  <a:srgbClr val="FFFF00"/>
                </a:highlight>
              </a:rPr>
              <a:t>Fundaciones</a:t>
            </a:r>
            <a:br>
              <a:rPr lang="es-MX" sz="4900" dirty="0"/>
            </a:br>
            <a:br>
              <a:rPr lang="es-MX" dirty="0"/>
            </a:br>
            <a:r>
              <a:rPr lang="es-MX" dirty="0"/>
              <a:t>SECCION 1ª</a:t>
            </a:r>
            <a:br>
              <a:rPr lang="es-MX" dirty="0"/>
            </a:br>
            <a:br>
              <a:rPr lang="es-MX" dirty="0"/>
            </a:br>
            <a:r>
              <a:rPr lang="es-MX" dirty="0"/>
              <a:t>Concepto, objeto, modo de constitución y patrimonio</a:t>
            </a:r>
            <a:br>
              <a:rPr lang="es-AR" dirty="0"/>
            </a:br>
            <a:endParaRPr lang="es-AR" dirty="0"/>
          </a:p>
        </p:txBody>
      </p:sp>
      <p:sp>
        <p:nvSpPr>
          <p:cNvPr id="4" name="CuadroTexto 3">
            <a:extLst>
              <a:ext uri="{FF2B5EF4-FFF2-40B4-BE49-F238E27FC236}">
                <a16:creationId xmlns:a16="http://schemas.microsoft.com/office/drawing/2014/main" id="{C87603BB-5558-4332-2411-6A27390ACF7E}"/>
              </a:ext>
            </a:extLst>
          </p:cNvPr>
          <p:cNvSpPr txBox="1"/>
          <p:nvPr/>
        </p:nvSpPr>
        <p:spPr>
          <a:xfrm>
            <a:off x="2286000" y="2274838"/>
            <a:ext cx="4572000" cy="369332"/>
          </a:xfrm>
          <a:prstGeom prst="rect">
            <a:avLst/>
          </a:prstGeom>
          <a:noFill/>
        </p:spPr>
        <p:txBody>
          <a:bodyPr wrap="square">
            <a:spAutoFit/>
          </a:bodyPr>
          <a:lstStyle/>
          <a:p>
            <a:endParaRPr lang="es-AR" dirty="0"/>
          </a:p>
        </p:txBody>
      </p:sp>
      <p:pic>
        <p:nvPicPr>
          <p:cNvPr id="6" name="Imagen 5">
            <a:extLst>
              <a:ext uri="{FF2B5EF4-FFF2-40B4-BE49-F238E27FC236}">
                <a16:creationId xmlns:a16="http://schemas.microsoft.com/office/drawing/2014/main" id="{0F71B1C4-B5D6-4B17-7468-E57B11A16C76}"/>
              </a:ext>
            </a:extLst>
          </p:cNvPr>
          <p:cNvPicPr>
            <a:picLocks noChangeAspect="1"/>
          </p:cNvPicPr>
          <p:nvPr/>
        </p:nvPicPr>
        <p:blipFill>
          <a:blip r:embed="rId3"/>
          <a:stretch>
            <a:fillRect/>
          </a:stretch>
        </p:blipFill>
        <p:spPr>
          <a:xfrm>
            <a:off x="5796139" y="360367"/>
            <a:ext cx="2128837" cy="2128837"/>
          </a:xfrm>
          <a:prstGeom prst="rect">
            <a:avLst/>
          </a:prstGeom>
        </p:spPr>
      </p:pic>
    </p:spTree>
    <p:extLst>
      <p:ext uri="{BB962C8B-B14F-4D97-AF65-F5344CB8AC3E}">
        <p14:creationId xmlns:p14="http://schemas.microsoft.com/office/powerpoint/2010/main" val="26860347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A2E75-FFF0-1E22-4EAE-BD699C0B3BA6}"/>
              </a:ext>
            </a:extLst>
          </p:cNvPr>
          <p:cNvSpPr>
            <a:spLocks noGrp="1"/>
          </p:cNvSpPr>
          <p:nvPr>
            <p:ph type="title"/>
          </p:nvPr>
        </p:nvSpPr>
        <p:spPr/>
        <p:txBody>
          <a:bodyPr>
            <a:normAutofit fontScale="90000"/>
          </a:bodyPr>
          <a:lstStyle/>
          <a:p>
            <a:r>
              <a:rPr lang="es-MX" dirty="0"/>
              <a:t>Las fundaciones son personas jurídicas </a:t>
            </a:r>
            <a:endParaRPr lang="es-AR" dirty="0"/>
          </a:p>
        </p:txBody>
      </p:sp>
      <p:sp>
        <p:nvSpPr>
          <p:cNvPr id="4" name="CuadroTexto 3">
            <a:extLst>
              <a:ext uri="{FF2B5EF4-FFF2-40B4-BE49-F238E27FC236}">
                <a16:creationId xmlns:a16="http://schemas.microsoft.com/office/drawing/2014/main" id="{A5AB97CA-292D-70A2-9D46-11CAE2C81935}"/>
              </a:ext>
            </a:extLst>
          </p:cNvPr>
          <p:cNvSpPr txBox="1"/>
          <p:nvPr/>
        </p:nvSpPr>
        <p:spPr>
          <a:xfrm>
            <a:off x="457200" y="1920895"/>
            <a:ext cx="7242048" cy="3108543"/>
          </a:xfrm>
          <a:prstGeom prst="rect">
            <a:avLst/>
          </a:prstGeom>
          <a:noFill/>
        </p:spPr>
        <p:txBody>
          <a:bodyPr wrap="square">
            <a:spAutoFit/>
          </a:bodyPr>
          <a:lstStyle/>
          <a:p>
            <a:r>
              <a:rPr lang="es-MX" dirty="0"/>
              <a:t>que se constituyen con una </a:t>
            </a:r>
            <a:r>
              <a:rPr lang="es-MX" sz="2800" dirty="0">
                <a:highlight>
                  <a:srgbClr val="FFFF00"/>
                </a:highlight>
              </a:rPr>
              <a:t>finalidad de bien común, </a:t>
            </a:r>
            <a:r>
              <a:rPr lang="es-MX" dirty="0"/>
              <a:t>sin propósito de lucro, mediante el aporte patrimonial de una o más personas, destinado a hacer posibles sus fines.</a:t>
            </a:r>
          </a:p>
          <a:p>
            <a:endParaRPr lang="es-MX" dirty="0"/>
          </a:p>
          <a:p>
            <a:r>
              <a:rPr lang="es-MX" dirty="0"/>
              <a:t>Para existir como tales requieren necesariamente constituirse mediante </a:t>
            </a:r>
            <a:r>
              <a:rPr lang="es-MX" sz="2000" dirty="0">
                <a:highlight>
                  <a:srgbClr val="FFFF00"/>
                </a:highlight>
              </a:rPr>
              <a:t>instrumento público y solicitar y obtener autorización del Estado para funcionar.</a:t>
            </a:r>
          </a:p>
          <a:p>
            <a:endParaRPr lang="es-MX" dirty="0"/>
          </a:p>
          <a:p>
            <a:r>
              <a:rPr lang="es-MX" dirty="0"/>
              <a:t>Si el fundador es una persona humana, puede disponer su constitución por </a:t>
            </a:r>
            <a:r>
              <a:rPr lang="es-MX" sz="2000" dirty="0">
                <a:highlight>
                  <a:srgbClr val="FFFF00"/>
                </a:highlight>
              </a:rPr>
              <a:t>acto de última voluntad.</a:t>
            </a:r>
            <a:endParaRPr lang="es-AR" dirty="0">
              <a:highlight>
                <a:srgbClr val="FFFF00"/>
              </a:highlight>
            </a:endParaRPr>
          </a:p>
        </p:txBody>
      </p:sp>
      <p:sp>
        <p:nvSpPr>
          <p:cNvPr id="6" name="CuadroTexto 5">
            <a:extLst>
              <a:ext uri="{FF2B5EF4-FFF2-40B4-BE49-F238E27FC236}">
                <a16:creationId xmlns:a16="http://schemas.microsoft.com/office/drawing/2014/main" id="{997FF882-6F16-5DD6-71A8-F0B1D5B56D41}"/>
              </a:ext>
            </a:extLst>
          </p:cNvPr>
          <p:cNvSpPr txBox="1"/>
          <p:nvPr/>
        </p:nvSpPr>
        <p:spPr>
          <a:xfrm>
            <a:off x="0" y="5061732"/>
            <a:ext cx="8028384" cy="1785104"/>
          </a:xfrm>
          <a:prstGeom prst="rect">
            <a:avLst/>
          </a:prstGeom>
          <a:noFill/>
        </p:spPr>
        <p:txBody>
          <a:bodyPr wrap="square">
            <a:spAutoFit/>
          </a:bodyPr>
          <a:lstStyle/>
          <a:p>
            <a:r>
              <a:rPr lang="es-MX" sz="2000" dirty="0">
                <a:highlight>
                  <a:srgbClr val="FFFF00"/>
                </a:highlight>
              </a:rPr>
              <a:t>Un patrimonio inicial </a:t>
            </a:r>
            <a:r>
              <a:rPr lang="es-MX" dirty="0"/>
              <a:t>que posibilite razonablemente el cumplimiento </a:t>
            </a:r>
          </a:p>
          <a:p>
            <a:r>
              <a:rPr lang="es-MX" dirty="0"/>
              <a:t>de los fines propuestos es requisito indispensable para obtener la autorización </a:t>
            </a:r>
          </a:p>
          <a:p>
            <a:r>
              <a:rPr lang="es-MX" dirty="0"/>
              <a:t>estatal.</a:t>
            </a:r>
          </a:p>
          <a:p>
            <a:r>
              <a:rPr lang="es-MX" dirty="0"/>
              <a:t>O que provengan de compromisos de aportes de integración futura, contraídos por los fundadores o terceros.</a:t>
            </a:r>
          </a:p>
        </p:txBody>
      </p:sp>
    </p:spTree>
    <p:extLst>
      <p:ext uri="{BB962C8B-B14F-4D97-AF65-F5344CB8AC3E}">
        <p14:creationId xmlns:p14="http://schemas.microsoft.com/office/powerpoint/2010/main" val="1636292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905EA8-F097-4EB8-3C62-AE377235B583}"/>
              </a:ext>
            </a:extLst>
          </p:cNvPr>
          <p:cNvSpPr>
            <a:spLocks noGrp="1"/>
          </p:cNvSpPr>
          <p:nvPr>
            <p:ph type="title"/>
          </p:nvPr>
        </p:nvSpPr>
        <p:spPr/>
        <p:txBody>
          <a:bodyPr>
            <a:normAutofit fontScale="90000"/>
          </a:bodyPr>
          <a:lstStyle/>
          <a:p>
            <a:r>
              <a:rPr lang="es-MX" dirty="0"/>
              <a:t>Gobierno y administración</a:t>
            </a:r>
            <a:br>
              <a:rPr lang="es-MX" dirty="0"/>
            </a:br>
            <a:endParaRPr lang="es-AR" dirty="0"/>
          </a:p>
        </p:txBody>
      </p:sp>
      <p:sp>
        <p:nvSpPr>
          <p:cNvPr id="4" name="CuadroTexto 3">
            <a:extLst>
              <a:ext uri="{FF2B5EF4-FFF2-40B4-BE49-F238E27FC236}">
                <a16:creationId xmlns:a16="http://schemas.microsoft.com/office/drawing/2014/main" id="{FD905A53-E970-3366-5468-122769E1CEE6}"/>
              </a:ext>
            </a:extLst>
          </p:cNvPr>
          <p:cNvSpPr txBox="1"/>
          <p:nvPr/>
        </p:nvSpPr>
        <p:spPr>
          <a:xfrm>
            <a:off x="457200" y="1340768"/>
            <a:ext cx="7614592" cy="4708981"/>
          </a:xfrm>
          <a:prstGeom prst="rect">
            <a:avLst/>
          </a:prstGeom>
          <a:noFill/>
        </p:spPr>
        <p:txBody>
          <a:bodyPr wrap="square">
            <a:spAutoFit/>
          </a:bodyPr>
          <a:lstStyle/>
          <a:p>
            <a:endParaRPr lang="es-MX" dirty="0"/>
          </a:p>
          <a:p>
            <a:r>
              <a:rPr lang="es-MX" dirty="0"/>
              <a:t>ARTICULO 201.- </a:t>
            </a:r>
            <a:r>
              <a:rPr lang="es-MX" sz="2400" dirty="0">
                <a:highlight>
                  <a:srgbClr val="FFFF00"/>
                </a:highlight>
              </a:rPr>
              <a:t>Consejo de administración</a:t>
            </a:r>
            <a:r>
              <a:rPr lang="es-MX" dirty="0"/>
              <a:t>. El gobierno y administración de las fundaciones está a cargo de un consejo de administración, integrado por un mínimo de tres personas humanas. Tiene todas las facultades necesarias para el cumplimiento del objeto de la fundación, dentro de las condiciones que establezca el estatuto.</a:t>
            </a:r>
          </a:p>
          <a:p>
            <a:endParaRPr lang="es-MX" dirty="0"/>
          </a:p>
          <a:p>
            <a:r>
              <a:rPr lang="es-MX" dirty="0"/>
              <a:t>ARTICULO 202.- </a:t>
            </a:r>
            <a:r>
              <a:rPr lang="es-MX" b="1" dirty="0"/>
              <a:t>Derecho de los fundadores</a:t>
            </a:r>
            <a:r>
              <a:rPr lang="es-MX" dirty="0"/>
              <a:t>. </a:t>
            </a:r>
            <a:r>
              <a:rPr lang="es-MX" sz="2000" dirty="0">
                <a:highlight>
                  <a:srgbClr val="FFFF00"/>
                </a:highlight>
              </a:rPr>
              <a:t>Los fundadores pueden reservarse por disposición expresa del estatuto la facultad de ocupar cargos en el consejo de administración</a:t>
            </a:r>
            <a:r>
              <a:rPr lang="es-MX" dirty="0"/>
              <a:t>, así como también la de designar los consejeros cuando se produzca el vencimiento de los plazos de designación o la vacancia de alguno de ellos.</a:t>
            </a:r>
          </a:p>
          <a:p>
            <a:endParaRPr lang="es-MX" dirty="0"/>
          </a:p>
          <a:p>
            <a:r>
              <a:rPr lang="es-MX" dirty="0"/>
              <a:t>ARTICULO 203.- </a:t>
            </a:r>
            <a:r>
              <a:rPr lang="es-MX" b="1" dirty="0"/>
              <a:t>Designación de los consejeros</a:t>
            </a:r>
            <a:r>
              <a:rPr lang="es-MX" dirty="0"/>
              <a:t>. La designación de los integrantes del consejo de administración puede además </a:t>
            </a:r>
            <a:r>
              <a:rPr lang="es-MX" dirty="0">
                <a:highlight>
                  <a:srgbClr val="FFFF00"/>
                </a:highlight>
              </a:rPr>
              <a:t>ser conferida a instituciones públicas y a entidades privadas sin fines de lucro.</a:t>
            </a:r>
          </a:p>
        </p:txBody>
      </p:sp>
    </p:spTree>
    <p:extLst>
      <p:ext uri="{BB962C8B-B14F-4D97-AF65-F5344CB8AC3E}">
        <p14:creationId xmlns:p14="http://schemas.microsoft.com/office/powerpoint/2010/main" val="24872058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D635A86-E3BE-7AC1-D73E-14A6616663C7}"/>
              </a:ext>
            </a:extLst>
          </p:cNvPr>
          <p:cNvPicPr>
            <a:picLocks noChangeAspect="1"/>
          </p:cNvPicPr>
          <p:nvPr/>
        </p:nvPicPr>
        <p:blipFill>
          <a:blip r:embed="rId2"/>
          <a:stretch>
            <a:fillRect/>
          </a:stretch>
        </p:blipFill>
        <p:spPr>
          <a:xfrm>
            <a:off x="2020824" y="4485099"/>
            <a:ext cx="3744416" cy="2075309"/>
          </a:xfrm>
          <a:prstGeom prst="rect">
            <a:avLst/>
          </a:prstGeom>
        </p:spPr>
      </p:pic>
      <p:sp>
        <p:nvSpPr>
          <p:cNvPr id="2" name="Título 1">
            <a:extLst>
              <a:ext uri="{FF2B5EF4-FFF2-40B4-BE49-F238E27FC236}">
                <a16:creationId xmlns:a16="http://schemas.microsoft.com/office/drawing/2014/main" id="{0485DC39-93E8-4E4F-ABE6-99B6BBBBCBA4}"/>
              </a:ext>
            </a:extLst>
          </p:cNvPr>
          <p:cNvSpPr>
            <a:spLocks noGrp="1"/>
          </p:cNvSpPr>
          <p:nvPr>
            <p:ph type="title"/>
          </p:nvPr>
        </p:nvSpPr>
        <p:spPr/>
        <p:txBody>
          <a:bodyPr>
            <a:normAutofit fontScale="90000"/>
          </a:bodyPr>
          <a:lstStyle/>
          <a:p>
            <a:r>
              <a:rPr lang="es-MX" dirty="0"/>
              <a:t>ARTICULO 205.- Comité ejecutivo</a:t>
            </a:r>
            <a:endParaRPr lang="es-AR" dirty="0"/>
          </a:p>
        </p:txBody>
      </p:sp>
      <p:sp>
        <p:nvSpPr>
          <p:cNvPr id="4" name="CuadroTexto 3">
            <a:extLst>
              <a:ext uri="{FF2B5EF4-FFF2-40B4-BE49-F238E27FC236}">
                <a16:creationId xmlns:a16="http://schemas.microsoft.com/office/drawing/2014/main" id="{11EDD1C6-D609-DC0C-C17A-8293032BA557}"/>
              </a:ext>
            </a:extLst>
          </p:cNvPr>
          <p:cNvSpPr txBox="1"/>
          <p:nvPr/>
        </p:nvSpPr>
        <p:spPr>
          <a:xfrm>
            <a:off x="457200" y="1628800"/>
            <a:ext cx="6871664" cy="3200876"/>
          </a:xfrm>
          <a:prstGeom prst="rect">
            <a:avLst/>
          </a:prstGeom>
          <a:noFill/>
        </p:spPr>
        <p:txBody>
          <a:bodyPr wrap="square">
            <a:spAutoFit/>
          </a:bodyPr>
          <a:lstStyle/>
          <a:p>
            <a:pPr algn="just"/>
            <a:r>
              <a:rPr lang="es-MX" dirty="0"/>
              <a:t>El estatuto puede prever la delegación de facultades de administración y gobierno a favor de un comité ejecutivo integrado por miembros del consejo de administración o por terceros, el cual debe ejercer sus funciones entre los períodos de reunión del consejo, y con rendición de cuentas a él. Puede también delegar facultades ejecutivas en una o más personas humanas, sean o no miembros del consejo de administración.</a:t>
            </a:r>
          </a:p>
          <a:p>
            <a:pPr algn="just"/>
            <a:endParaRPr lang="es-MX" dirty="0"/>
          </a:p>
          <a:p>
            <a:pPr algn="just"/>
            <a:r>
              <a:rPr lang="es-MX" dirty="0"/>
              <a:t>De acuerdo con la entidad de las labores encomendadas, el estatuto puede prever alguna forma de </a:t>
            </a:r>
            <a:r>
              <a:rPr lang="es-MX" sz="2000" dirty="0">
                <a:highlight>
                  <a:srgbClr val="FFFF00"/>
                </a:highlight>
              </a:rPr>
              <a:t>retribución pecuniaria a favor de los miembros del comité ejecutivo</a:t>
            </a:r>
            <a:r>
              <a:rPr lang="es-MX" dirty="0"/>
              <a:t>.</a:t>
            </a:r>
          </a:p>
        </p:txBody>
      </p:sp>
    </p:spTree>
    <p:extLst>
      <p:ext uri="{BB962C8B-B14F-4D97-AF65-F5344CB8AC3E}">
        <p14:creationId xmlns:p14="http://schemas.microsoft.com/office/powerpoint/2010/main" val="349245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DE04B36F-8068-CDD2-84EF-1B266C9BBB22}"/>
              </a:ext>
            </a:extLst>
          </p:cNvPr>
          <p:cNvSpPr txBox="1"/>
          <p:nvPr/>
        </p:nvSpPr>
        <p:spPr>
          <a:xfrm>
            <a:off x="179512" y="922193"/>
            <a:ext cx="7884368" cy="5447645"/>
          </a:xfrm>
          <a:prstGeom prst="rect">
            <a:avLst/>
          </a:prstGeom>
          <a:noFill/>
        </p:spPr>
        <p:txBody>
          <a:bodyPr wrap="square">
            <a:spAutoFit/>
          </a:bodyPr>
          <a:lstStyle/>
          <a:p>
            <a:r>
              <a:rPr lang="es-MX" dirty="0"/>
              <a:t> Los miembros del consejo de administración no pueden recibir retribuciones por el ejercicio de su cargo, excepto el reembolso de gastos, siendo su cometido de carácter honorario.</a:t>
            </a:r>
          </a:p>
          <a:p>
            <a:endParaRPr lang="es-MX" dirty="0"/>
          </a:p>
          <a:p>
            <a:r>
              <a:rPr lang="es-MX" sz="2800" dirty="0">
                <a:solidFill>
                  <a:srgbClr val="FF0000"/>
                </a:solidFill>
              </a:rPr>
              <a:t>ARTICULO 207.- Reuniones, convocatorias, mayorías, decisiones y actas</a:t>
            </a:r>
            <a:r>
              <a:rPr lang="es-MX" dirty="0"/>
              <a:t>. El estatuto debe prever el régimen de reuniones ordinarias y extraordinarias del consejo de administración, y en su caso, del comité ejecutivo si es pluripersonal, así como el procedimiento de convocatoria. El quórum debe ser el de la mitad más uno de sus integrantes. Debe labrarse en libro especial acta de las deliberaciones de los entes mencionados, en la que se resuma lo que resulte de cada convocatoria con todos los detalles más relevantes de lo actuado.</a:t>
            </a:r>
          </a:p>
          <a:p>
            <a:endParaRPr lang="es-MX" dirty="0"/>
          </a:p>
          <a:p>
            <a:r>
              <a:rPr lang="es-MX" sz="2000" dirty="0">
                <a:solidFill>
                  <a:srgbClr val="FF0000"/>
                </a:solidFill>
                <a:highlight>
                  <a:srgbClr val="FFFF00"/>
                </a:highlight>
              </a:rPr>
              <a:t>Las decisiones se toman por mayoría absoluta de votos de los miembros presentes</a:t>
            </a:r>
            <a:r>
              <a:rPr lang="es-MX" sz="2000" dirty="0"/>
              <a:t>, </a:t>
            </a:r>
            <a:r>
              <a:rPr lang="es-MX" dirty="0"/>
              <a:t>excepto que la ley o el estatuto requieran mayorías calificadas. En caso de empate, el presidente del consejo de administración o del comité ejecutivo tiene doble voto.</a:t>
            </a:r>
          </a:p>
        </p:txBody>
      </p:sp>
      <p:sp>
        <p:nvSpPr>
          <p:cNvPr id="9" name="CuadroTexto 8">
            <a:extLst>
              <a:ext uri="{FF2B5EF4-FFF2-40B4-BE49-F238E27FC236}">
                <a16:creationId xmlns:a16="http://schemas.microsoft.com/office/drawing/2014/main" id="{2ABEB562-0DA6-7DEE-9732-E7AB53116643}"/>
              </a:ext>
            </a:extLst>
          </p:cNvPr>
          <p:cNvSpPr txBox="1"/>
          <p:nvPr/>
        </p:nvSpPr>
        <p:spPr>
          <a:xfrm>
            <a:off x="1448780" y="226552"/>
            <a:ext cx="6246440" cy="523220"/>
          </a:xfrm>
          <a:prstGeom prst="rect">
            <a:avLst/>
          </a:prstGeom>
          <a:noFill/>
        </p:spPr>
        <p:txBody>
          <a:bodyPr wrap="square">
            <a:spAutoFit/>
          </a:bodyPr>
          <a:lstStyle/>
          <a:p>
            <a:r>
              <a:rPr lang="es-MX" sz="2800" dirty="0">
                <a:solidFill>
                  <a:srgbClr val="FF0000"/>
                </a:solidFill>
              </a:rPr>
              <a:t>Carácter honorario del cargo</a:t>
            </a:r>
            <a:r>
              <a:rPr lang="es-MX" sz="1800" dirty="0"/>
              <a:t>.</a:t>
            </a:r>
            <a:endParaRPr lang="es-AR" dirty="0"/>
          </a:p>
        </p:txBody>
      </p:sp>
    </p:spTree>
    <p:extLst>
      <p:ext uri="{BB962C8B-B14F-4D97-AF65-F5344CB8AC3E}">
        <p14:creationId xmlns:p14="http://schemas.microsoft.com/office/powerpoint/2010/main" val="36058914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pulento">
  <a:themeElements>
    <a:clrScheme name="Opulen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o">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o">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9346</TotalTime>
  <Words>3493</Words>
  <Application>Microsoft Office PowerPoint</Application>
  <PresentationFormat>Presentación en pantalla (4:3)</PresentationFormat>
  <Paragraphs>249</Paragraphs>
  <Slides>55</Slides>
  <Notes>0</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55</vt:i4>
      </vt:variant>
    </vt:vector>
  </HeadingPairs>
  <TitlesOfParts>
    <vt:vector size="65" baseType="lpstr">
      <vt:lpstr>Arial</vt:lpstr>
      <vt:lpstr>Book Antiqua</vt:lpstr>
      <vt:lpstr>Calibri</vt:lpstr>
      <vt:lpstr>Impact</vt:lpstr>
      <vt:lpstr>Times New Roman</vt:lpstr>
      <vt:lpstr>Trebuchet MS</vt:lpstr>
      <vt:lpstr>Wingdings</vt:lpstr>
      <vt:lpstr>Wingdings 2</vt:lpstr>
      <vt:lpstr>NewsPrint</vt:lpstr>
      <vt:lpstr>Opulento</vt:lpstr>
      <vt:lpstr>Derecho Privado I  Unidad 4 – 1* parte</vt:lpstr>
      <vt:lpstr>Presentación de PowerPoint</vt:lpstr>
      <vt:lpstr>   capitulo 1 - Parte general</vt:lpstr>
      <vt:lpstr>Presentación de PowerPoint</vt:lpstr>
      <vt:lpstr>Presentación de PowerPoint</vt:lpstr>
      <vt:lpstr>Presentación de PowerPoint</vt:lpstr>
      <vt:lpstr>Presentación de PowerPoint</vt:lpstr>
      <vt:lpstr>ARTÍCULO 143.-  Personalidad diferenciada</vt:lpstr>
      <vt:lpstr>Presentación de PowerPoint</vt:lpstr>
      <vt:lpstr>NECESITA DE ORGANOS RECTORES</vt:lpstr>
      <vt:lpstr>    </vt:lpstr>
      <vt:lpstr>Presentación de PowerPoint</vt:lpstr>
      <vt:lpstr>PERSONAS JURIDICAS PUBLICAS</vt:lpstr>
      <vt:lpstr>Enumeración (art. 148)</vt:lpstr>
      <vt:lpstr>Presentación de PowerPoint</vt:lpstr>
      <vt:lpstr>Presentación de PowerPoint</vt:lpstr>
      <vt:lpstr>Presentación de PowerPoint</vt:lpstr>
      <vt:lpstr>El nombre de la persona jurídica</vt:lpstr>
      <vt:lpstr>p.J En formación puede inscribir bienes a su nombre preventivamente</vt:lpstr>
      <vt:lpstr>Presentación de PowerPoint</vt:lpstr>
      <vt:lpstr>Presentación de PowerPoint</vt:lpstr>
      <vt:lpstr>Debe contener normas sobre</vt:lpstr>
      <vt:lpstr>Presentación de PowerPoint</vt:lpstr>
      <vt:lpstr>Presentación de PowerPoint</vt:lpstr>
      <vt:lpstr>Deber de lealtad</vt:lpstr>
      <vt:lpstr>Art. 1763 - responsabilidad</vt:lpstr>
      <vt:lpstr>Presentación de PowerPoint</vt:lpstr>
      <vt:lpstr>Presentación de PowerPoint</vt:lpstr>
      <vt:lpstr>Presentación de PowerPoint</vt:lpstr>
      <vt:lpstr>ARTÍCULO 166.- Reconducción.</vt:lpstr>
      <vt:lpstr>Presentación de PowerPoint</vt:lpstr>
      <vt:lpstr>Presentación de PowerPoint</vt:lpstr>
      <vt:lpstr>Presentación de PowerPoint</vt:lpstr>
      <vt:lpstr>ASOCIACIONES CIVILES</vt:lpstr>
      <vt:lpstr>“BIEN COMUN - NO LUCRATIVO”</vt:lpstr>
      <vt:lpstr>ACTO CONSTITUTIVO</vt:lpstr>
      <vt:lpstr>DEBE CONTENER (ART. 170)</vt:lpstr>
      <vt:lpstr>Las clases o categorias de asociados</vt:lpstr>
      <vt:lpstr>Presentación de PowerPoint</vt:lpstr>
      <vt:lpstr>ART. 171. Administradores. integrantes de la “comisión directiva” </vt:lpstr>
      <vt:lpstr>ARTÍCULO 172.- Fiscalización. </vt:lpstr>
      <vt:lpstr>SOCIO – INTUITO PERSONAE</vt:lpstr>
      <vt:lpstr>Los integrantes de la comision</vt:lpstr>
      <vt:lpstr>RESPONSABILIDAD DE DIRECTIVOS</vt:lpstr>
      <vt:lpstr>Exclusión de asociados</vt:lpstr>
      <vt:lpstr>ART.181 Responsabilidad. </vt:lpstr>
      <vt:lpstr>Procedimiento de liquidación.  </vt:lpstr>
      <vt:lpstr>Simples asociaciones </vt:lpstr>
      <vt:lpstr>Prescindencia de órgano de fiscalización. </vt:lpstr>
      <vt:lpstr>Insolvencia</vt:lpstr>
      <vt:lpstr>CAPITULO 3  Fundaciones  SECCION 1ª  Concepto, objeto, modo de constitución y patrimonio </vt:lpstr>
      <vt:lpstr>Las fundaciones son personas jurídicas </vt:lpstr>
      <vt:lpstr>Gobierno y administración </vt:lpstr>
      <vt:lpstr>ARTICULO 205.- Comité ejecutivo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Derecho Privado I</dc:title>
  <dc:creator>Rosana</dc:creator>
  <cp:lastModifiedBy>ROSANA TORANZO</cp:lastModifiedBy>
  <cp:revision>154</cp:revision>
  <dcterms:created xsi:type="dcterms:W3CDTF">2015-08-04T02:01:40Z</dcterms:created>
  <dcterms:modified xsi:type="dcterms:W3CDTF">2026-08-27T11:09:19Z</dcterms:modified>
</cp:coreProperties>
</file>