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7" r:id="rId2"/>
    <p:sldId id="343" r:id="rId3"/>
    <p:sldId id="344" r:id="rId4"/>
    <p:sldId id="346" r:id="rId5"/>
    <p:sldId id="345" r:id="rId6"/>
    <p:sldId id="347" r:id="rId7"/>
    <p:sldId id="348" r:id="rId8"/>
    <p:sldId id="349" r:id="rId9"/>
    <p:sldId id="350" r:id="rId10"/>
    <p:sldId id="337" r:id="rId11"/>
    <p:sldId id="351" r:id="rId12"/>
    <p:sldId id="352" r:id="rId13"/>
    <p:sldId id="353" r:id="rId14"/>
    <p:sldId id="354" r:id="rId15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>
      <p:cViewPr varScale="1">
        <p:scale>
          <a:sx n="69" d="100"/>
          <a:sy n="69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E946F-BA64-471B-8F61-10F4CC383F5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A942A-15A0-4D4B-9E3A-6BACD74DAF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824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82DA9560-1063-4B60-B7C6-941CDB00F6FF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4424946"/>
            <a:ext cx="6781800" cy="520080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>
                <a:solidFill>
                  <a:srgbClr val="002060"/>
                </a:solidFill>
              </a:rPr>
              <a:t>DERECHO PRIVADO I</a:t>
            </a:r>
          </a:p>
        </p:txBody>
      </p:sp>
      <p:sp>
        <p:nvSpPr>
          <p:cNvPr id="11" name="3 Marcador de texto"/>
          <p:cNvSpPr txBox="1">
            <a:spLocks/>
          </p:cNvSpPr>
          <p:nvPr/>
        </p:nvSpPr>
        <p:spPr>
          <a:xfrm>
            <a:off x="1043608" y="6053138"/>
            <a:ext cx="7756264" cy="804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73624"/>
              </a:buClr>
              <a:buSzTx/>
              <a:buFont typeface="Wingdings" pitchFamily="2" charset="2"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873624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	</a:t>
            </a:r>
            <a:r>
              <a:rPr kumimoji="0" lang="es-AR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prof.</a:t>
            </a:r>
            <a:r>
              <a:rPr kumimoji="0" lang="es-AR" sz="180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</a:t>
            </a: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 MARIA ROSANA TORANZO</a:t>
            </a:r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748" y="764704"/>
            <a:ext cx="417646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899592" y="3068960"/>
            <a:ext cx="6984776" cy="8640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>
                <a:solidFill>
                  <a:schemeClr val="bg2">
                    <a:lumMod val="10000"/>
                  </a:schemeClr>
                </a:solidFill>
              </a:rPr>
              <a:t>CARRERA DE CIENCIAS ECONOMICAS – TURNO MAÑANA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1662200" y="5146465"/>
            <a:ext cx="5256584" cy="7200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>
                <a:solidFill>
                  <a:schemeClr val="tx1"/>
                </a:solidFill>
              </a:rPr>
              <a:t>UNIDAD III  -  AUSENCIA</a:t>
            </a:r>
          </a:p>
        </p:txBody>
      </p:sp>
    </p:spTree>
    <p:extLst>
      <p:ext uri="{BB962C8B-B14F-4D97-AF65-F5344CB8AC3E}">
        <p14:creationId xmlns:p14="http://schemas.microsoft.com/office/powerpoint/2010/main" val="80946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AUSENCIA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7698432" cy="990600"/>
          </a:xfrm>
        </p:spPr>
        <p:txBody>
          <a:bodyPr>
            <a:normAutofit fontScale="85000" lnSpcReduction="10000"/>
          </a:bodyPr>
          <a:lstStyle/>
          <a:p>
            <a:r>
              <a:rPr lang="es-AR" b="1" dirty="0"/>
              <a:t>PERSONA QUE DESAPARECE DE SU DOMICILIO SIN TENER NOTICIA DE ELLA NI APODERADO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956" y="283175"/>
            <a:ext cx="468052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0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6749" y="4021262"/>
            <a:ext cx="7543800" cy="1024136"/>
          </a:xfrm>
        </p:spPr>
        <p:txBody>
          <a:bodyPr>
            <a:normAutofit/>
          </a:bodyPr>
          <a:lstStyle/>
          <a:p>
            <a:r>
              <a:rPr lang="es-AR" dirty="0"/>
              <a:t>DECLARACION DE AUSENCIA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648946"/>
            <a:ext cx="7543800" cy="2664296"/>
          </a:xfrm>
        </p:spPr>
        <p:txBody>
          <a:bodyPr>
            <a:normAutofit lnSpcReduction="10000"/>
          </a:bodyPr>
          <a:lstStyle/>
          <a:p>
            <a:r>
              <a:rPr lang="es-AR" dirty="0"/>
              <a:t>Cuando la ausencia de su hogar o lugares </a:t>
            </a:r>
            <a:r>
              <a:rPr lang="es-AR" dirty="0" err="1"/>
              <a:t>comúnes</a:t>
            </a:r>
            <a:r>
              <a:rPr lang="es-AR" dirty="0"/>
              <a:t> donde se le encuentre, se produce por un tiempo prolongado</a:t>
            </a:r>
          </a:p>
          <a:p>
            <a:r>
              <a:rPr lang="es-AR" dirty="0"/>
              <a:t>Esa desaparición NO es en circunstancias especiales que permitan considerar que ha fallecido la persona.</a:t>
            </a:r>
          </a:p>
          <a:p>
            <a:r>
              <a:rPr lang="es-AR" dirty="0"/>
              <a:t>Bienes abandonados que necesitan protección</a:t>
            </a:r>
          </a:p>
          <a:p>
            <a:r>
              <a:rPr lang="es-AR" dirty="0"/>
              <a:t>No dejó ningún apoderado, o el apoderado incumplió con sus obligaciones</a:t>
            </a: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1043608" y="3244483"/>
            <a:ext cx="288032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SE NECESITA HACER ??? </a:t>
            </a:r>
          </a:p>
        </p:txBody>
      </p:sp>
      <p:sp>
        <p:nvSpPr>
          <p:cNvPr id="5" name="Flecha abajo 4"/>
          <p:cNvSpPr/>
          <p:nvPr/>
        </p:nvSpPr>
        <p:spPr>
          <a:xfrm>
            <a:off x="4240350" y="3241313"/>
            <a:ext cx="50405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2104393" y="5174105"/>
            <a:ext cx="4608512" cy="7886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SE DESIGNA UN CURADOR</a:t>
            </a:r>
          </a:p>
        </p:txBody>
      </p:sp>
    </p:spTree>
    <p:extLst>
      <p:ext uri="{BB962C8B-B14F-4D97-AF65-F5344CB8AC3E}">
        <p14:creationId xmlns:p14="http://schemas.microsoft.com/office/powerpoint/2010/main" val="85025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0752" cy="1600200"/>
          </a:xfrm>
        </p:spPr>
        <p:txBody>
          <a:bodyPr>
            <a:normAutofit fontScale="90000"/>
          </a:bodyPr>
          <a:lstStyle/>
          <a:p>
            <a:r>
              <a:rPr lang="es-AR" dirty="0"/>
              <a:t>LEGITIMADOS PARA PEDIR LA DECLARACION DE AUSENCIA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Presuntos herederos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sz="2800" dirty="0"/>
              <a:t>Esposa</a:t>
            </a:r>
          </a:p>
          <a:p>
            <a:r>
              <a:rPr lang="es-AR" sz="2800" dirty="0"/>
              <a:t>Hijos</a:t>
            </a:r>
          </a:p>
          <a:p>
            <a:r>
              <a:rPr lang="es-AR" sz="2800" dirty="0"/>
              <a:t>Padres</a:t>
            </a:r>
          </a:p>
          <a:p>
            <a:r>
              <a:rPr lang="es-AR" sz="2800" dirty="0"/>
              <a:t>Hermanos</a:t>
            </a:r>
          </a:p>
          <a:p>
            <a:r>
              <a:rPr lang="es-AR" sz="2800" dirty="0"/>
              <a:t>Ministerio Público, en representación de hijos menores o incapaces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AR" dirty="0"/>
              <a:t>Interesados en bienes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sz="2600" dirty="0"/>
              <a:t>Socios</a:t>
            </a:r>
          </a:p>
          <a:p>
            <a:r>
              <a:rPr lang="es-AR" sz="2600" dirty="0"/>
              <a:t>Condóminos</a:t>
            </a:r>
          </a:p>
          <a:p>
            <a:r>
              <a:rPr lang="es-AR" sz="2600" dirty="0"/>
              <a:t>Mandatario</a:t>
            </a:r>
          </a:p>
          <a:p>
            <a:r>
              <a:rPr lang="es-AR" sz="2600" dirty="0"/>
              <a:t>Acreedores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65797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2204864"/>
            <a:ext cx="3267453" cy="2144266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755576" y="620688"/>
            <a:ext cx="7416824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3200" dirty="0"/>
              <a:t>Interviene el juez del domicilio del ausente</a:t>
            </a:r>
            <a:endParaRPr lang="es-AR" dirty="0"/>
          </a:p>
        </p:txBody>
      </p:sp>
      <p:sp>
        <p:nvSpPr>
          <p:cNvPr id="4" name="Rectángulo redondeado 3"/>
          <p:cNvSpPr/>
          <p:nvPr/>
        </p:nvSpPr>
        <p:spPr>
          <a:xfrm>
            <a:off x="1165166" y="4637162"/>
            <a:ext cx="7007234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chemeClr val="tx1"/>
                </a:solidFill>
              </a:rPr>
              <a:t>Si el domicilio es desconocido será el Juez del lugar donde se encuentran “LOS BIENES”</a:t>
            </a:r>
          </a:p>
        </p:txBody>
      </p:sp>
    </p:spTree>
    <p:extLst>
      <p:ext uri="{BB962C8B-B14F-4D97-AF65-F5344CB8AC3E}">
        <p14:creationId xmlns:p14="http://schemas.microsoft.com/office/powerpoint/2010/main" val="3236974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27584" y="692696"/>
            <a:ext cx="77699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Hay que citar a los ausentes por medio de edictos </a:t>
            </a:r>
          </a:p>
          <a:p>
            <a:r>
              <a:rPr lang="es-AR" sz="2800" b="1" dirty="0"/>
              <a:t>por cinco días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72816"/>
            <a:ext cx="3952677" cy="15777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646803"/>
            <a:ext cx="3779912" cy="4456654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506744" y="3573016"/>
            <a:ext cx="4162308" cy="29617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dirty="0"/>
              <a:t>SI NO APARECE, </a:t>
            </a:r>
          </a:p>
          <a:p>
            <a:pPr algn="ctr"/>
            <a:r>
              <a:rPr lang="es-AR" sz="2400" dirty="0"/>
              <a:t>SE CITA AL</a:t>
            </a:r>
          </a:p>
          <a:p>
            <a:pPr algn="ctr"/>
            <a:r>
              <a:rPr lang="es-AR" sz="2400" dirty="0"/>
              <a:t>- DEFENSOR OFICIAL- </a:t>
            </a:r>
          </a:p>
          <a:p>
            <a:pPr algn="ctr"/>
            <a:r>
              <a:rPr lang="es-AR" sz="2400" dirty="0"/>
              <a:t>-MINISTERIO PUBLICO-</a:t>
            </a:r>
          </a:p>
          <a:p>
            <a:pPr algn="ctr"/>
            <a:r>
              <a:rPr lang="es-AR" sz="2400" dirty="0"/>
              <a:t>SE NOMBRA UN </a:t>
            </a:r>
            <a:r>
              <a:rPr lang="es-AR" sz="3200" dirty="0"/>
              <a:t>CURADOR</a:t>
            </a:r>
          </a:p>
        </p:txBody>
      </p:sp>
    </p:spTree>
    <p:extLst>
      <p:ext uri="{BB962C8B-B14F-4D97-AF65-F5344CB8AC3E}">
        <p14:creationId xmlns:p14="http://schemas.microsoft.com/office/powerpoint/2010/main" val="2025610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38740" y="2852936"/>
            <a:ext cx="8130480" cy="1524000"/>
          </a:xfrm>
        </p:spPr>
        <p:txBody>
          <a:bodyPr/>
          <a:lstStyle/>
          <a:p>
            <a:r>
              <a:rPr lang="es-AR" sz="4800" dirty="0"/>
              <a:t>PRESUNCION DE FALLECIMIENTO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DIFERENCIAS CON LA MUERTE- </a:t>
            </a:r>
            <a:r>
              <a:rPr lang="es-AR" b="1" dirty="0"/>
              <a:t>declaración de fallecimiento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135" y="692696"/>
            <a:ext cx="2867025" cy="15906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662544"/>
            <a:ext cx="2867025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486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6781800" cy="808112"/>
          </a:xfrm>
          <a:ln w="381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s-AR" dirty="0"/>
              <a:t>DESAPARCION POR 3 AÑOS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1187624" y="2132856"/>
            <a:ext cx="669674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/>
              <a:t>DESDE LA ULTIMA VEZ QUE SE TUVO NOTICIAS DE LA PERSONA</a:t>
            </a:r>
          </a:p>
        </p:txBody>
      </p:sp>
      <p:sp>
        <p:nvSpPr>
          <p:cNvPr id="4" name="Flecha abajo 3"/>
          <p:cNvSpPr/>
          <p:nvPr/>
        </p:nvSpPr>
        <p:spPr>
          <a:xfrm>
            <a:off x="4355976" y="1484784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Flecha abajo 4"/>
          <p:cNvSpPr/>
          <p:nvPr/>
        </p:nvSpPr>
        <p:spPr>
          <a:xfrm>
            <a:off x="3995936" y="3356992"/>
            <a:ext cx="1080120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Elipse 5"/>
          <p:cNvSpPr/>
          <p:nvPr/>
        </p:nvSpPr>
        <p:spPr>
          <a:xfrm>
            <a:off x="2267744" y="4437112"/>
            <a:ext cx="4536504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/>
              <a:t>CASO ORDINARIO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086094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5613" y="644394"/>
            <a:ext cx="7676790" cy="582960"/>
          </a:xfrm>
        </p:spPr>
        <p:txBody>
          <a:bodyPr>
            <a:noAutofit/>
          </a:bodyPr>
          <a:lstStyle/>
          <a:p>
            <a:r>
              <a:rPr lang="es-AR" sz="3600" dirty="0"/>
              <a:t>CASOS EXTRAORDINARIOS GENERICOS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267648"/>
            <a:ext cx="2592288" cy="194421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4686316"/>
            <a:ext cx="2520280" cy="1890039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1403648" y="1410326"/>
            <a:ext cx="590465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SE LO VIO POR ULTIMA VEZ EN OCASIÓN DE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1892" y="4665633"/>
            <a:ext cx="4212629" cy="187920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2305721"/>
            <a:ext cx="4148398" cy="2158171"/>
          </a:xfrm>
          <a:prstGeom prst="rect">
            <a:avLst/>
          </a:prstGeom>
        </p:spPr>
      </p:pic>
      <p:sp>
        <p:nvSpPr>
          <p:cNvPr id="11" name="Rectángulo redondeado 10"/>
          <p:cNvSpPr/>
          <p:nvPr/>
        </p:nvSpPr>
        <p:spPr>
          <a:xfrm>
            <a:off x="3015890" y="2267648"/>
            <a:ext cx="1196070" cy="43924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CuadroTexto 11"/>
          <p:cNvSpPr txBox="1"/>
          <p:nvPr/>
        </p:nvSpPr>
        <p:spPr>
          <a:xfrm>
            <a:off x="3290245" y="2305721"/>
            <a:ext cx="28803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>
                <a:solidFill>
                  <a:schemeClr val="bg1"/>
                </a:solidFill>
              </a:rPr>
              <a:t>DOS</a:t>
            </a:r>
          </a:p>
          <a:p>
            <a:r>
              <a:rPr lang="es-AR" sz="3200" b="1" dirty="0">
                <a:solidFill>
                  <a:schemeClr val="bg1"/>
                </a:solidFill>
              </a:rPr>
              <a:t>  AÑOS</a:t>
            </a:r>
          </a:p>
        </p:txBody>
      </p:sp>
    </p:spTree>
    <p:extLst>
      <p:ext uri="{BB962C8B-B14F-4D97-AF65-F5344CB8AC3E}">
        <p14:creationId xmlns:p14="http://schemas.microsoft.com/office/powerpoint/2010/main" val="2329903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66" y="2549245"/>
            <a:ext cx="3596235" cy="24482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414" y="2513241"/>
            <a:ext cx="3528392" cy="252028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909967" y="404664"/>
            <a:ext cx="7550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800" b="1" dirty="0"/>
              <a:t>CASOS EXTRAORDINARIOS ESPECIFICOS</a:t>
            </a:r>
          </a:p>
        </p:txBody>
      </p:sp>
      <p:sp>
        <p:nvSpPr>
          <p:cNvPr id="11" name="Rectángulo redondeado 10"/>
          <p:cNvSpPr/>
          <p:nvPr/>
        </p:nvSpPr>
        <p:spPr>
          <a:xfrm>
            <a:off x="1200592" y="5303748"/>
            <a:ext cx="6969214" cy="638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SE TOMA LA FECHA DEL ACCIDENTE /ultimo </a:t>
            </a:r>
            <a:r>
              <a:rPr lang="es-AR" dirty="0" err="1"/>
              <a:t>dia</a:t>
            </a:r>
            <a:r>
              <a:rPr lang="es-AR" dirty="0"/>
              <a:t> que se tuvo contacto o conocimiento del accidente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797098" y="1270513"/>
            <a:ext cx="56886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4000" dirty="0"/>
              <a:t>Seis meses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06972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es-AR" dirty="0"/>
              <a:t>Personas que la pueden pedir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3568" y="1833737"/>
            <a:ext cx="3808040" cy="3767328"/>
          </a:xfrm>
        </p:spPr>
        <p:txBody>
          <a:bodyPr/>
          <a:lstStyle/>
          <a:p>
            <a:r>
              <a:rPr lang="es-AR" dirty="0"/>
              <a:t>Los herederos </a:t>
            </a:r>
          </a:p>
          <a:p>
            <a:r>
              <a:rPr lang="es-AR" dirty="0"/>
              <a:t>Cónyuge /conviviente</a:t>
            </a:r>
          </a:p>
          <a:p>
            <a:r>
              <a:rPr lang="es-AR" dirty="0"/>
              <a:t>Ministerio publico en representación de incapaces</a:t>
            </a:r>
          </a:p>
          <a:p>
            <a:r>
              <a:rPr lang="es-AR" dirty="0"/>
              <a:t>Beneficiarios de un seguro de vida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16016" y="2204864"/>
            <a:ext cx="3657600" cy="2820137"/>
          </a:xfrm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s-AR" sz="3200" b="1" dirty="0">
                <a:solidFill>
                  <a:srgbClr val="FF0000"/>
                </a:solidFill>
              </a:rPr>
              <a:t>No tienen acción</a:t>
            </a:r>
          </a:p>
          <a:p>
            <a:r>
              <a:rPr lang="es-AR" dirty="0"/>
              <a:t>Los acreedores</a:t>
            </a:r>
          </a:p>
          <a:p>
            <a:r>
              <a:rPr lang="es-AR" dirty="0"/>
              <a:t>Los parientes lejanos</a:t>
            </a:r>
          </a:p>
        </p:txBody>
      </p:sp>
    </p:spTree>
    <p:extLst>
      <p:ext uri="{BB962C8B-B14F-4D97-AF65-F5344CB8AC3E}">
        <p14:creationId xmlns:p14="http://schemas.microsoft.com/office/powerpoint/2010/main" val="3381266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482" y="4571999"/>
            <a:ext cx="3456384" cy="1600200"/>
          </a:xfrm>
        </p:spPr>
        <p:txBody>
          <a:bodyPr>
            <a:normAutofit fontScale="90000"/>
          </a:bodyPr>
          <a:lstStyle/>
          <a:p>
            <a:r>
              <a:rPr lang="es-AR" dirty="0"/>
              <a:t>Publicación de edictos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r>
              <a:rPr lang="es-AR" dirty="0"/>
              <a:t>Se le nombra un defensor del ausente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s-AR" dirty="0"/>
              <a:t>Los edictos llaman a presentarse a juicio al ausente se publican en el </a:t>
            </a:r>
            <a:r>
              <a:rPr lang="es-AR" b="1" dirty="0">
                <a:solidFill>
                  <a:srgbClr val="FF0000"/>
                </a:solidFill>
              </a:rPr>
              <a:t>boletín oficial </a:t>
            </a:r>
            <a:r>
              <a:rPr lang="es-AR" dirty="0"/>
              <a:t>y en un diario local durante </a:t>
            </a:r>
            <a:r>
              <a:rPr lang="es-AR" sz="2800" b="1" dirty="0">
                <a:solidFill>
                  <a:srgbClr val="FF0000"/>
                </a:solidFill>
              </a:rPr>
              <a:t>seis meses una vez por mes </a:t>
            </a:r>
          </a:p>
          <a:p>
            <a:r>
              <a:rPr lang="es-AR" dirty="0"/>
              <a:t>También se piden noticias respecto del ausente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121" y="666750"/>
            <a:ext cx="3392424" cy="22581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846" y="3981449"/>
            <a:ext cx="2857500" cy="1600200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>
            <a:off x="3682479" y="5803786"/>
            <a:ext cx="4607031" cy="8259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/>
              <a:t>Se dicta sentencia declarando el fallecimiento</a:t>
            </a:r>
          </a:p>
        </p:txBody>
      </p:sp>
    </p:spTree>
    <p:extLst>
      <p:ext uri="{BB962C8B-B14F-4D97-AF65-F5344CB8AC3E}">
        <p14:creationId xmlns:p14="http://schemas.microsoft.com/office/powerpoint/2010/main" val="1822802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7514" y="5093758"/>
            <a:ext cx="8951093" cy="1600200"/>
          </a:xfrm>
        </p:spPr>
        <p:txBody>
          <a:bodyPr>
            <a:noAutofit/>
          </a:bodyPr>
          <a:lstStyle/>
          <a:p>
            <a:r>
              <a:rPr lang="es-AR" sz="3200" dirty="0"/>
              <a:t>La Sentencia debe determinar el día y la hora de fallecimiento y se anota en el Registro Civil – disuelve el vinculo marital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923928" y="644798"/>
            <a:ext cx="496855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Ultimo día del primer año y medio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971600" y="840388"/>
            <a:ext cx="2488182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AR" sz="2800" b="1" dirty="0"/>
              <a:t>Caso ordinario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86856" y="3101303"/>
            <a:ext cx="2842445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AR" sz="2400" b="1"/>
              <a:t>Caso extraordinario</a:t>
            </a:r>
            <a:endParaRPr lang="es-AR" sz="2400" b="1" dirty="0"/>
          </a:p>
        </p:txBody>
      </p:sp>
      <p:sp>
        <p:nvSpPr>
          <p:cNvPr id="7" name="Rectángulo 6"/>
          <p:cNvSpPr/>
          <p:nvPr/>
        </p:nvSpPr>
        <p:spPr>
          <a:xfrm>
            <a:off x="4316577" y="2381968"/>
            <a:ext cx="2232248" cy="600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 err="1"/>
              <a:t>Dia</a:t>
            </a:r>
            <a:r>
              <a:rPr lang="es-AR" sz="2400" b="1" dirty="0"/>
              <a:t> del suceso</a:t>
            </a:r>
            <a:endParaRPr lang="es-AR" b="1" dirty="0"/>
          </a:p>
        </p:txBody>
      </p:sp>
      <p:cxnSp>
        <p:nvCxnSpPr>
          <p:cNvPr id="9" name="Conector recto de flecha 8"/>
          <p:cNvCxnSpPr/>
          <p:nvPr/>
        </p:nvCxnSpPr>
        <p:spPr>
          <a:xfrm flipV="1">
            <a:off x="3459782" y="2637972"/>
            <a:ext cx="856795" cy="521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redondeado 9"/>
          <p:cNvSpPr/>
          <p:nvPr/>
        </p:nvSpPr>
        <p:spPr>
          <a:xfrm>
            <a:off x="6610340" y="2333901"/>
            <a:ext cx="2253615" cy="6487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Termino medio </a:t>
            </a:r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3391631" y="3298333"/>
            <a:ext cx="821256" cy="716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redondeado 13"/>
          <p:cNvSpPr/>
          <p:nvPr/>
        </p:nvSpPr>
        <p:spPr>
          <a:xfrm>
            <a:off x="4294126" y="3562968"/>
            <a:ext cx="429489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/>
              <a:t>Ultimo día que se tuvo noticia del buque o la aeronave</a:t>
            </a:r>
          </a:p>
        </p:txBody>
      </p:sp>
    </p:spTree>
    <p:extLst>
      <p:ext uri="{BB962C8B-B14F-4D97-AF65-F5344CB8AC3E}">
        <p14:creationId xmlns:p14="http://schemas.microsoft.com/office/powerpoint/2010/main" val="1795776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9748" y="0"/>
            <a:ext cx="6781800" cy="1600200"/>
          </a:xfrm>
        </p:spPr>
        <p:txBody>
          <a:bodyPr>
            <a:normAutofit/>
          </a:bodyPr>
          <a:lstStyle/>
          <a:p>
            <a:r>
              <a:rPr lang="es-AR" dirty="0"/>
              <a:t>PRENOTACION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79748" y="1721094"/>
            <a:ext cx="7543800" cy="2536063"/>
          </a:xfrm>
        </p:spPr>
        <p:txBody>
          <a:bodyPr>
            <a:normAutofit fontScale="85000" lnSpcReduction="20000"/>
          </a:bodyPr>
          <a:lstStyle/>
          <a:p>
            <a:r>
              <a:rPr lang="es-AR" dirty="0"/>
              <a:t>Se anota en el registro de bienes</a:t>
            </a:r>
          </a:p>
          <a:p>
            <a:r>
              <a:rPr lang="es-AR" dirty="0"/>
              <a:t> por un plazo de 5 años contados desde el día de fallecido </a:t>
            </a:r>
          </a:p>
          <a:p>
            <a:r>
              <a:rPr lang="es-AR" dirty="0"/>
              <a:t>O cuando cumpliría 80 el presunto fallecido</a:t>
            </a:r>
          </a:p>
          <a:p>
            <a:r>
              <a:rPr lang="es-AR" dirty="0"/>
              <a:t>Impide la realización de Actos de disposición sobre los bienes del presunto fallecido</a:t>
            </a:r>
          </a:p>
          <a:p>
            <a:r>
              <a:rPr lang="es-AR" dirty="0"/>
              <a:t>A partir del cumplimiento del plazo el heredero puede disponer de los bienes</a:t>
            </a:r>
          </a:p>
          <a:p>
            <a:r>
              <a:rPr lang="es-AR" dirty="0"/>
              <a:t>Sirve para el </a:t>
            </a:r>
            <a:r>
              <a:rPr lang="es-AR"/>
              <a:t>posterior juicio </a:t>
            </a:r>
            <a:r>
              <a:rPr lang="es-AR" dirty="0"/>
              <a:t>sucesorio</a:t>
            </a:r>
          </a:p>
          <a:p>
            <a:endParaRPr lang="es-AR" dirty="0"/>
          </a:p>
        </p:txBody>
      </p:sp>
      <p:sp>
        <p:nvSpPr>
          <p:cNvPr id="4" name="Rectángulo redondeado 3"/>
          <p:cNvSpPr/>
          <p:nvPr/>
        </p:nvSpPr>
        <p:spPr>
          <a:xfrm>
            <a:off x="320532" y="4758916"/>
            <a:ext cx="237626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Que pasa si aparece el fallecido??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2806991" y="4974940"/>
            <a:ext cx="93610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4170648" y="4493804"/>
            <a:ext cx="2808312" cy="418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Se le reintegran los bienes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4170648" y="5229200"/>
            <a:ext cx="413515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/>
              <a:t>Si los herederos ya dispusieron de los bienes puede pedir revocación </a:t>
            </a:r>
          </a:p>
        </p:txBody>
      </p:sp>
      <p:sp>
        <p:nvSpPr>
          <p:cNvPr id="8" name="Abrir llave 7"/>
          <p:cNvSpPr/>
          <p:nvPr/>
        </p:nvSpPr>
        <p:spPr>
          <a:xfrm>
            <a:off x="3853290" y="4282270"/>
            <a:ext cx="317358" cy="160832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59422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18475</TotalTime>
  <Words>459</Words>
  <Application>Microsoft Office PowerPoint</Application>
  <PresentationFormat>Presentación en pantalla (4:3)</PresentationFormat>
  <Paragraphs>81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Book Antiqua</vt:lpstr>
      <vt:lpstr>Calibri</vt:lpstr>
      <vt:lpstr>Impact</vt:lpstr>
      <vt:lpstr>Times New Roman</vt:lpstr>
      <vt:lpstr>Wingdings</vt:lpstr>
      <vt:lpstr>NewsPrint</vt:lpstr>
      <vt:lpstr>DERECHO PRIVADO I</vt:lpstr>
      <vt:lpstr>AUSENCIA</vt:lpstr>
      <vt:lpstr>DECLARACION DE AUSENCIA</vt:lpstr>
      <vt:lpstr>LEGITIMADOS PARA PEDIR LA DECLARACION DE AUSENCIA</vt:lpstr>
      <vt:lpstr>Presentación de PowerPoint</vt:lpstr>
      <vt:lpstr>Presentación de PowerPoint</vt:lpstr>
      <vt:lpstr>PRESUNCION DE FALLECIMIENTO</vt:lpstr>
      <vt:lpstr>DESAPARCION POR 3 AÑOS</vt:lpstr>
      <vt:lpstr>CASOS EXTRAORDINARIOS GENERICOS</vt:lpstr>
      <vt:lpstr>Presentación de PowerPoint</vt:lpstr>
      <vt:lpstr>Personas que la pueden pedir</vt:lpstr>
      <vt:lpstr>Publicación de edictos</vt:lpstr>
      <vt:lpstr>La Sentencia debe determinar el día y la hora de fallecimiento y se anota en el Registro Civil – disuelve el vinculo marital</vt:lpstr>
      <vt:lpstr>PRENOTACION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 Privado I</dc:title>
  <dc:creator>Rosana</dc:creator>
  <cp:lastModifiedBy>ROSANA TORANZO</cp:lastModifiedBy>
  <cp:revision>208</cp:revision>
  <dcterms:created xsi:type="dcterms:W3CDTF">2015-08-04T02:01:40Z</dcterms:created>
  <dcterms:modified xsi:type="dcterms:W3CDTF">2026-08-22T13:00:25Z</dcterms:modified>
</cp:coreProperties>
</file>