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 id="2147483732" r:id="rId2"/>
  </p:sldMasterIdLst>
  <p:notesMasterIdLst>
    <p:notesMasterId r:id="rId17"/>
  </p:notesMasterIdLst>
  <p:sldIdLst>
    <p:sldId id="257" r:id="rId3"/>
    <p:sldId id="352" r:id="rId4"/>
    <p:sldId id="344" r:id="rId5"/>
    <p:sldId id="259" r:id="rId6"/>
    <p:sldId id="346" r:id="rId7"/>
    <p:sldId id="347" r:id="rId8"/>
    <p:sldId id="348" r:id="rId9"/>
    <p:sldId id="349" r:id="rId10"/>
    <p:sldId id="350" r:id="rId11"/>
    <p:sldId id="353" r:id="rId12"/>
    <p:sldId id="258" r:id="rId13"/>
    <p:sldId id="359" r:id="rId14"/>
    <p:sldId id="356" r:id="rId15"/>
    <p:sldId id="360" r:id="rId16"/>
  </p:sldIdLst>
  <p:sldSz cx="9144000" cy="6858000" type="screen4x3"/>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06" autoAdjust="0"/>
    <p:restoredTop sz="94660"/>
  </p:normalViewPr>
  <p:slideViewPr>
    <p:cSldViewPr>
      <p:cViewPr varScale="1">
        <p:scale>
          <a:sx n="74" d="100"/>
          <a:sy n="74" d="100"/>
        </p:scale>
        <p:origin x="1302" y="54"/>
      </p:cViewPr>
      <p:guideLst>
        <p:guide orient="horz" pos="2160"/>
        <p:guide pos="2880"/>
      </p:guideLst>
    </p:cSldViewPr>
  </p:slideViewPr>
  <p:notesTextViewPr>
    <p:cViewPr>
      <p:scale>
        <a:sx n="3" d="2"/>
        <a:sy n="3" d="2"/>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AR"/>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CE946F-BA64-471B-8F61-10F4CC383F5F}" type="datetimeFigureOut">
              <a:rPr lang="es-AR" smtClean="0"/>
              <a:t>03/11/2020</a:t>
            </a:fld>
            <a:endParaRPr lang="es-AR"/>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AR"/>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A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AA942A-15A0-4D4B-9E3A-6BACD74DAF57}" type="slidenum">
              <a:rPr lang="es-AR" smtClean="0"/>
              <a:t>‹Nº›</a:t>
            </a:fld>
            <a:endParaRPr lang="es-AR"/>
          </a:p>
        </p:txBody>
      </p:sp>
    </p:spTree>
    <p:extLst>
      <p:ext uri="{BB962C8B-B14F-4D97-AF65-F5344CB8AC3E}">
        <p14:creationId xmlns:p14="http://schemas.microsoft.com/office/powerpoint/2010/main" val="38782441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82DA9560-1063-4B60-B7C6-941CDB00F6FF}" type="datetimeFigureOut">
              <a:rPr lang="es-AR" smtClean="0"/>
              <a:t>03/11/2020</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F9E2F8FD-B74D-4759-9B9E-214AE746D63E}" type="slidenum">
              <a:rPr lang="es-AR" smtClean="0"/>
              <a:t>‹Nº›</a:t>
            </a:fld>
            <a:endParaRPr lang="es-AR"/>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82DA9560-1063-4B60-B7C6-941CDB00F6FF}" type="datetimeFigureOut">
              <a:rPr lang="es-AR" smtClean="0"/>
              <a:t>03/11/2020</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F9E2F8FD-B74D-4759-9B9E-214AE746D63E}" type="slidenum">
              <a:rPr lang="es-AR" smtClean="0"/>
              <a:t>‹Nº›</a:t>
            </a:fld>
            <a:endParaRPr lang="es-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82DA9560-1063-4B60-B7C6-941CDB00F6FF}" type="datetimeFigureOut">
              <a:rPr lang="es-AR" smtClean="0"/>
              <a:t>03/11/2020</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F9E2F8FD-B74D-4759-9B9E-214AE746D63E}" type="slidenum">
              <a:rPr lang="es-AR" smtClean="0"/>
              <a:t>‹Nº›</a:t>
            </a:fld>
            <a:endParaRPr lang="es-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50D85C0F-EA48-47A2-886D-6B9F312B6E37}" type="datetimeFigureOut">
              <a:rPr lang="es-AR" smtClean="0">
                <a:solidFill>
                  <a:srgbClr val="ECE9C6"/>
                </a:solidFill>
              </a:rPr>
              <a:pPr/>
              <a:t>03/11/2020</a:t>
            </a:fld>
            <a:endParaRPr lang="es-AR">
              <a:solidFill>
                <a:srgbClr val="ECE9C6"/>
              </a:solidFill>
            </a:endParaRPr>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s-AR">
              <a:solidFill>
                <a:srgbClr val="ECE9C6"/>
              </a:solidFill>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888550D8-DD5B-4750-8C93-5F303B1BC299}" type="slidenum">
              <a:rPr lang="es-AR" smtClean="0">
                <a:solidFill>
                  <a:srgbClr val="ECE9C6"/>
                </a:solidFill>
              </a:rPr>
              <a:pPr/>
              <a:t>‹Nº›</a:t>
            </a:fld>
            <a:endParaRPr lang="es-AR">
              <a:solidFill>
                <a:srgbClr val="ECE9C6"/>
              </a:solidFill>
            </a:endParaRPr>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a:ln w="3175">
                    <a:solidFill>
                      <a:srgbClr val="ECE9C6">
                        <a:alpha val="60000"/>
                      </a:srgbClr>
                    </a:solidFill>
                  </a:ln>
                  <a:solidFill>
                    <a:srgbClr val="ECE9C6">
                      <a:lumMod val="90000"/>
                    </a:srgbClr>
                  </a:solidFill>
                  <a:effectLst>
                    <a:outerShdw blurRad="34925" dist="12700" dir="14400000" algn="ctr" rotWithShape="0">
                      <a:srgbClr val="000000">
                        <a:alpha val="21000"/>
                      </a:srgbClr>
                    </a:outerShdw>
                  </a:effectLst>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Tree>
    <p:extLst>
      <p:ext uri="{BB962C8B-B14F-4D97-AF65-F5344CB8AC3E}">
        <p14:creationId xmlns:p14="http://schemas.microsoft.com/office/powerpoint/2010/main" val="2019288635"/>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50D85C0F-EA48-47A2-886D-6B9F312B6E37}" type="datetimeFigureOut">
              <a:rPr lang="es-AR" smtClean="0">
                <a:solidFill>
                  <a:srgbClr val="895D1D"/>
                </a:solidFill>
              </a:rPr>
              <a:pPr/>
              <a:t>03/11/2020</a:t>
            </a:fld>
            <a:endParaRPr lang="es-AR">
              <a:solidFill>
                <a:srgbClr val="895D1D"/>
              </a:solidFill>
            </a:endParaRPr>
          </a:p>
        </p:txBody>
      </p:sp>
      <p:sp>
        <p:nvSpPr>
          <p:cNvPr id="5" name="Footer Placeholder 4"/>
          <p:cNvSpPr>
            <a:spLocks noGrp="1"/>
          </p:cNvSpPr>
          <p:nvPr>
            <p:ph type="ftr" sz="quarter" idx="11"/>
          </p:nvPr>
        </p:nvSpPr>
        <p:spPr/>
        <p:txBody>
          <a:bodyPr/>
          <a:lstStyle/>
          <a:p>
            <a:endParaRPr lang="es-AR">
              <a:solidFill>
                <a:srgbClr val="895D1D"/>
              </a:solidFill>
            </a:endParaRPr>
          </a:p>
        </p:txBody>
      </p:sp>
      <p:sp>
        <p:nvSpPr>
          <p:cNvPr id="6" name="Slide Number Placeholder 5"/>
          <p:cNvSpPr>
            <a:spLocks noGrp="1"/>
          </p:cNvSpPr>
          <p:nvPr>
            <p:ph type="sldNum" sz="quarter" idx="12"/>
          </p:nvPr>
        </p:nvSpPr>
        <p:spPr/>
        <p:txBody>
          <a:bodyPr/>
          <a:lstStyle/>
          <a:p>
            <a:fld id="{888550D8-DD5B-4750-8C93-5F303B1BC299}" type="slidenum">
              <a:rPr lang="es-AR" smtClean="0">
                <a:solidFill>
                  <a:srgbClr val="895D1D"/>
                </a:solidFill>
              </a:rPr>
              <a:pPr/>
              <a:t>‹Nº›</a:t>
            </a:fld>
            <a:endParaRPr lang="es-AR">
              <a:solidFill>
                <a:srgbClr val="895D1D"/>
              </a:solidFill>
            </a:endParaRPr>
          </a:p>
        </p:txBody>
      </p:sp>
      <p:sp>
        <p:nvSpPr>
          <p:cNvPr id="11" name="Title 10"/>
          <p:cNvSpPr>
            <a:spLocks noGrp="1"/>
          </p:cNvSpPr>
          <p:nvPr>
            <p:ph type="title"/>
          </p:nvPr>
        </p:nvSpPr>
        <p:spPr/>
        <p:txBody>
          <a:bodyPr/>
          <a:lstStyle/>
          <a:p>
            <a:r>
              <a:rPr lang="es-ES" smtClean="0"/>
              <a:t>Haga clic para modificar el estilo de título del patrón</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a:solidFill>
                    <a:srgbClr val="895D1D">
                      <a:lumMod val="60000"/>
                      <a:lumOff val="40000"/>
                    </a:srgbClr>
                  </a:solidFill>
                  <a:latin typeface="Wingdings" pitchFamily="2" charset="2"/>
                </a:rPr>
                <a:t></a:t>
              </a: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27186713"/>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a:solidFill>
                    <a:srgbClr val="895D1D">
                      <a:lumMod val="60000"/>
                      <a:lumOff val="40000"/>
                    </a:srgbClr>
                  </a:solidFill>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0D85C0F-EA48-47A2-886D-6B9F312B6E37}" type="datetimeFigureOut">
              <a:rPr lang="es-AR" smtClean="0">
                <a:solidFill>
                  <a:srgbClr val="895D1D"/>
                </a:solidFill>
              </a:rPr>
              <a:pPr/>
              <a:t>03/11/2020</a:t>
            </a:fld>
            <a:endParaRPr lang="es-AR">
              <a:solidFill>
                <a:srgbClr val="895D1D"/>
              </a:solidFill>
            </a:endParaRPr>
          </a:p>
        </p:txBody>
      </p:sp>
      <p:sp>
        <p:nvSpPr>
          <p:cNvPr id="5" name="Footer Placeholder 4"/>
          <p:cNvSpPr>
            <a:spLocks noGrp="1"/>
          </p:cNvSpPr>
          <p:nvPr>
            <p:ph type="ftr" sz="quarter" idx="11"/>
          </p:nvPr>
        </p:nvSpPr>
        <p:spPr/>
        <p:txBody>
          <a:bodyPr/>
          <a:lstStyle/>
          <a:p>
            <a:endParaRPr lang="es-AR">
              <a:solidFill>
                <a:srgbClr val="895D1D"/>
              </a:solidFill>
            </a:endParaRPr>
          </a:p>
        </p:txBody>
      </p:sp>
      <p:sp>
        <p:nvSpPr>
          <p:cNvPr id="6" name="Slide Number Placeholder 5"/>
          <p:cNvSpPr>
            <a:spLocks noGrp="1"/>
          </p:cNvSpPr>
          <p:nvPr>
            <p:ph type="sldNum" sz="quarter" idx="12"/>
          </p:nvPr>
        </p:nvSpPr>
        <p:spPr/>
        <p:txBody>
          <a:bodyPr/>
          <a:lstStyle/>
          <a:p>
            <a:fld id="{888550D8-DD5B-4750-8C93-5F303B1BC299}" type="slidenum">
              <a:rPr lang="es-AR" smtClean="0">
                <a:solidFill>
                  <a:srgbClr val="895D1D"/>
                </a:solidFill>
              </a:rPr>
              <a:pPr/>
              <a:t>‹Nº›</a:t>
            </a:fld>
            <a:endParaRPr lang="es-AR">
              <a:solidFill>
                <a:srgbClr val="895D1D"/>
              </a:solidFill>
            </a:endParaRPr>
          </a:p>
        </p:txBody>
      </p:sp>
    </p:spTree>
    <p:extLst>
      <p:ext uri="{BB962C8B-B14F-4D97-AF65-F5344CB8AC3E}">
        <p14:creationId xmlns:p14="http://schemas.microsoft.com/office/powerpoint/2010/main" val="1545869447"/>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0D85C0F-EA48-47A2-886D-6B9F312B6E37}" type="datetimeFigureOut">
              <a:rPr lang="es-AR" smtClean="0">
                <a:solidFill>
                  <a:srgbClr val="895D1D"/>
                </a:solidFill>
              </a:rPr>
              <a:pPr/>
              <a:t>03/11/2020</a:t>
            </a:fld>
            <a:endParaRPr lang="es-AR">
              <a:solidFill>
                <a:srgbClr val="895D1D"/>
              </a:solidFill>
            </a:endParaRPr>
          </a:p>
        </p:txBody>
      </p:sp>
      <p:sp>
        <p:nvSpPr>
          <p:cNvPr id="6" name="Footer Placeholder 5"/>
          <p:cNvSpPr>
            <a:spLocks noGrp="1"/>
          </p:cNvSpPr>
          <p:nvPr>
            <p:ph type="ftr" sz="quarter" idx="11"/>
          </p:nvPr>
        </p:nvSpPr>
        <p:spPr/>
        <p:txBody>
          <a:bodyPr/>
          <a:lstStyle/>
          <a:p>
            <a:endParaRPr lang="es-AR">
              <a:solidFill>
                <a:srgbClr val="895D1D"/>
              </a:solidFill>
            </a:endParaRPr>
          </a:p>
        </p:txBody>
      </p:sp>
      <p:sp>
        <p:nvSpPr>
          <p:cNvPr id="7" name="Slide Number Placeholder 6"/>
          <p:cNvSpPr>
            <a:spLocks noGrp="1"/>
          </p:cNvSpPr>
          <p:nvPr>
            <p:ph type="sldNum" sz="quarter" idx="12"/>
          </p:nvPr>
        </p:nvSpPr>
        <p:spPr/>
        <p:txBody>
          <a:bodyPr/>
          <a:lstStyle/>
          <a:p>
            <a:fld id="{888550D8-DD5B-4750-8C93-5F303B1BC299}" type="slidenum">
              <a:rPr lang="es-AR" smtClean="0">
                <a:solidFill>
                  <a:srgbClr val="895D1D"/>
                </a:solidFill>
              </a:rPr>
              <a:pPr/>
              <a:t>‹Nº›</a:t>
            </a:fld>
            <a:endParaRPr lang="es-AR">
              <a:solidFill>
                <a:srgbClr val="895D1D"/>
              </a:solidFill>
            </a:endParaRPr>
          </a:p>
        </p:txBody>
      </p:sp>
      <p:sp>
        <p:nvSpPr>
          <p:cNvPr id="12" name="Title 11"/>
          <p:cNvSpPr>
            <a:spLocks noGrp="1"/>
          </p:cNvSpPr>
          <p:nvPr>
            <p:ph type="title"/>
          </p:nvPr>
        </p:nvSpPr>
        <p:spPr/>
        <p:txBody>
          <a:bodyPr/>
          <a:lstStyle>
            <a:lvl1pPr>
              <a:defRPr>
                <a:solidFill>
                  <a:schemeClr val="tx2"/>
                </a:solidFill>
              </a:defRPr>
            </a:lvl1pPr>
          </a:lstStyle>
          <a:p>
            <a:r>
              <a:rPr lang="es-ES" smtClean="0"/>
              <a:t>Haga clic para modificar el estilo de título del patrón</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a:solidFill>
                    <a:srgbClr val="895D1D">
                      <a:lumMod val="60000"/>
                      <a:lumOff val="40000"/>
                    </a:srgb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extLst>
      <p:ext uri="{BB962C8B-B14F-4D97-AF65-F5344CB8AC3E}">
        <p14:creationId xmlns:p14="http://schemas.microsoft.com/office/powerpoint/2010/main" val="21992107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50D85C0F-EA48-47A2-886D-6B9F312B6E37}" type="datetimeFigureOut">
              <a:rPr lang="es-AR" smtClean="0">
                <a:solidFill>
                  <a:srgbClr val="895D1D"/>
                </a:solidFill>
              </a:rPr>
              <a:pPr/>
              <a:t>03/11/2020</a:t>
            </a:fld>
            <a:endParaRPr lang="es-AR">
              <a:solidFill>
                <a:srgbClr val="895D1D"/>
              </a:solidFill>
            </a:endParaRPr>
          </a:p>
        </p:txBody>
      </p:sp>
      <p:sp>
        <p:nvSpPr>
          <p:cNvPr id="8" name="Footer Placeholder 7"/>
          <p:cNvSpPr>
            <a:spLocks noGrp="1"/>
          </p:cNvSpPr>
          <p:nvPr>
            <p:ph type="ftr" sz="quarter" idx="11"/>
          </p:nvPr>
        </p:nvSpPr>
        <p:spPr/>
        <p:txBody>
          <a:bodyPr/>
          <a:lstStyle/>
          <a:p>
            <a:endParaRPr lang="es-AR">
              <a:solidFill>
                <a:srgbClr val="895D1D"/>
              </a:solidFill>
            </a:endParaRPr>
          </a:p>
        </p:txBody>
      </p:sp>
      <p:sp>
        <p:nvSpPr>
          <p:cNvPr id="9" name="Slide Number Placeholder 8"/>
          <p:cNvSpPr>
            <a:spLocks noGrp="1"/>
          </p:cNvSpPr>
          <p:nvPr>
            <p:ph type="sldNum" sz="quarter" idx="12"/>
          </p:nvPr>
        </p:nvSpPr>
        <p:spPr/>
        <p:txBody>
          <a:bodyPr/>
          <a:lstStyle/>
          <a:p>
            <a:fld id="{888550D8-DD5B-4750-8C93-5F303B1BC299}" type="slidenum">
              <a:rPr lang="es-AR" smtClean="0">
                <a:solidFill>
                  <a:srgbClr val="895D1D"/>
                </a:solidFill>
              </a:rPr>
              <a:pPr/>
              <a:t>‹Nº›</a:t>
            </a:fld>
            <a:endParaRPr lang="es-AR">
              <a:solidFill>
                <a:srgbClr val="895D1D"/>
              </a:solidFill>
            </a:endParaRPr>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a:solidFill>
                    <a:srgbClr val="895D1D">
                      <a:lumMod val="60000"/>
                      <a:lumOff val="40000"/>
                    </a:srgbClr>
                  </a:solidFill>
                  <a:latin typeface="Wingdings" pitchFamily="2" charset="2"/>
                </a:rPr>
                <a:t></a:t>
              </a: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178047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50D85C0F-EA48-47A2-886D-6B9F312B6E37}" type="datetimeFigureOut">
              <a:rPr lang="es-AR" smtClean="0">
                <a:solidFill>
                  <a:srgbClr val="895D1D"/>
                </a:solidFill>
              </a:rPr>
              <a:pPr/>
              <a:t>03/11/2020</a:t>
            </a:fld>
            <a:endParaRPr lang="es-AR">
              <a:solidFill>
                <a:srgbClr val="895D1D"/>
              </a:solidFill>
            </a:endParaRPr>
          </a:p>
        </p:txBody>
      </p:sp>
      <p:sp>
        <p:nvSpPr>
          <p:cNvPr id="4" name="Footer Placeholder 3"/>
          <p:cNvSpPr>
            <a:spLocks noGrp="1"/>
          </p:cNvSpPr>
          <p:nvPr>
            <p:ph type="ftr" sz="quarter" idx="11"/>
          </p:nvPr>
        </p:nvSpPr>
        <p:spPr/>
        <p:txBody>
          <a:bodyPr/>
          <a:lstStyle/>
          <a:p>
            <a:endParaRPr lang="es-AR">
              <a:solidFill>
                <a:srgbClr val="895D1D"/>
              </a:solidFill>
            </a:endParaRPr>
          </a:p>
        </p:txBody>
      </p:sp>
      <p:sp>
        <p:nvSpPr>
          <p:cNvPr id="5" name="Slide Number Placeholder 4"/>
          <p:cNvSpPr>
            <a:spLocks noGrp="1"/>
          </p:cNvSpPr>
          <p:nvPr>
            <p:ph type="sldNum" sz="quarter" idx="12"/>
          </p:nvPr>
        </p:nvSpPr>
        <p:spPr/>
        <p:txBody>
          <a:bodyPr/>
          <a:lstStyle/>
          <a:p>
            <a:fld id="{888550D8-DD5B-4750-8C93-5F303B1BC299}" type="slidenum">
              <a:rPr lang="es-AR" smtClean="0">
                <a:solidFill>
                  <a:srgbClr val="895D1D"/>
                </a:solidFill>
              </a:rPr>
              <a:pPr/>
              <a:t>‹Nº›</a:t>
            </a:fld>
            <a:endParaRPr lang="es-AR">
              <a:solidFill>
                <a:srgbClr val="895D1D"/>
              </a:solidFill>
            </a:endParaRPr>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a:solidFill>
                    <a:srgbClr val="895D1D">
                      <a:lumMod val="60000"/>
                      <a:lumOff val="40000"/>
                    </a:srgb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568045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D85C0F-EA48-47A2-886D-6B9F312B6E37}" type="datetimeFigureOut">
              <a:rPr lang="es-AR" smtClean="0">
                <a:solidFill>
                  <a:srgbClr val="895D1D"/>
                </a:solidFill>
              </a:rPr>
              <a:pPr/>
              <a:t>03/11/2020</a:t>
            </a:fld>
            <a:endParaRPr lang="es-AR">
              <a:solidFill>
                <a:srgbClr val="895D1D"/>
              </a:solidFill>
            </a:endParaRPr>
          </a:p>
        </p:txBody>
      </p:sp>
      <p:sp>
        <p:nvSpPr>
          <p:cNvPr id="3" name="Footer Placeholder 2"/>
          <p:cNvSpPr>
            <a:spLocks noGrp="1"/>
          </p:cNvSpPr>
          <p:nvPr>
            <p:ph type="ftr" sz="quarter" idx="11"/>
          </p:nvPr>
        </p:nvSpPr>
        <p:spPr/>
        <p:txBody>
          <a:bodyPr/>
          <a:lstStyle/>
          <a:p>
            <a:endParaRPr lang="es-AR">
              <a:solidFill>
                <a:srgbClr val="895D1D"/>
              </a:solidFill>
            </a:endParaRPr>
          </a:p>
        </p:txBody>
      </p:sp>
      <p:sp>
        <p:nvSpPr>
          <p:cNvPr id="4" name="Slide Number Placeholder 3"/>
          <p:cNvSpPr>
            <a:spLocks noGrp="1"/>
          </p:cNvSpPr>
          <p:nvPr>
            <p:ph type="sldNum" sz="quarter" idx="12"/>
          </p:nvPr>
        </p:nvSpPr>
        <p:spPr/>
        <p:txBody>
          <a:bodyPr/>
          <a:lstStyle/>
          <a:p>
            <a:fld id="{888550D8-DD5B-4750-8C93-5F303B1BC299}" type="slidenum">
              <a:rPr lang="es-AR" smtClean="0">
                <a:solidFill>
                  <a:srgbClr val="895D1D"/>
                </a:solidFill>
              </a:rPr>
              <a:pPr/>
              <a:t>‹Nº›</a:t>
            </a:fld>
            <a:endParaRPr lang="es-AR">
              <a:solidFill>
                <a:srgbClr val="895D1D"/>
              </a:solidFill>
            </a:endParaRPr>
          </a:p>
        </p:txBody>
      </p:sp>
    </p:spTree>
    <p:extLst>
      <p:ext uri="{BB962C8B-B14F-4D97-AF65-F5344CB8AC3E}">
        <p14:creationId xmlns:p14="http://schemas.microsoft.com/office/powerpoint/2010/main" val="28696145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s-ES" smtClean="0"/>
              <a:t>Haga clic para modificar el estilo de título del patrón</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50D85C0F-EA48-47A2-886D-6B9F312B6E37}" type="datetimeFigureOut">
              <a:rPr lang="es-AR" smtClean="0">
                <a:solidFill>
                  <a:srgbClr val="895D1D"/>
                </a:solidFill>
              </a:rPr>
              <a:pPr/>
              <a:t>03/11/2020</a:t>
            </a:fld>
            <a:endParaRPr lang="es-AR">
              <a:solidFill>
                <a:srgbClr val="895D1D"/>
              </a:solidFill>
            </a:endParaRPr>
          </a:p>
        </p:txBody>
      </p:sp>
      <p:sp>
        <p:nvSpPr>
          <p:cNvPr id="6" name="Footer Placeholder 5"/>
          <p:cNvSpPr>
            <a:spLocks noGrp="1"/>
          </p:cNvSpPr>
          <p:nvPr>
            <p:ph type="ftr" sz="quarter" idx="11"/>
          </p:nvPr>
        </p:nvSpPr>
        <p:spPr/>
        <p:txBody>
          <a:bodyPr/>
          <a:lstStyle/>
          <a:p>
            <a:endParaRPr lang="es-AR">
              <a:solidFill>
                <a:srgbClr val="895D1D"/>
              </a:solidFill>
            </a:endParaRPr>
          </a:p>
        </p:txBody>
      </p:sp>
      <p:sp>
        <p:nvSpPr>
          <p:cNvPr id="7" name="Slide Number Placeholder 6"/>
          <p:cNvSpPr>
            <a:spLocks noGrp="1"/>
          </p:cNvSpPr>
          <p:nvPr>
            <p:ph type="sldNum" sz="quarter" idx="12"/>
          </p:nvPr>
        </p:nvSpPr>
        <p:spPr/>
        <p:txBody>
          <a:bodyPr/>
          <a:lstStyle/>
          <a:p>
            <a:fld id="{888550D8-DD5B-4750-8C93-5F303B1BC299}" type="slidenum">
              <a:rPr lang="es-AR" smtClean="0">
                <a:solidFill>
                  <a:srgbClr val="895D1D"/>
                </a:solidFill>
              </a:rPr>
              <a:pPr/>
              <a:t>‹Nº›</a:t>
            </a:fld>
            <a:endParaRPr lang="es-AR">
              <a:solidFill>
                <a:srgbClr val="895D1D"/>
              </a:solidFill>
            </a:endParaRPr>
          </a:p>
        </p:txBody>
      </p:sp>
    </p:spTree>
    <p:extLst>
      <p:ext uri="{BB962C8B-B14F-4D97-AF65-F5344CB8AC3E}">
        <p14:creationId xmlns:p14="http://schemas.microsoft.com/office/powerpoint/2010/main" val="1734445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82DA9560-1063-4B60-B7C6-941CDB00F6FF}" type="datetimeFigureOut">
              <a:rPr lang="es-AR" smtClean="0"/>
              <a:t>03/11/2020</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F9E2F8FD-B74D-4759-9B9E-214AE746D63E}" type="slidenum">
              <a:rPr lang="es-AR" smtClean="0"/>
              <a:t>‹Nº›</a:t>
            </a:fld>
            <a:endParaRPr lang="es-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s-ES" smtClean="0"/>
              <a:t>Haga clic para modificar el estilo de título del patrón</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50D85C0F-EA48-47A2-886D-6B9F312B6E37}" type="datetimeFigureOut">
              <a:rPr lang="es-AR" smtClean="0">
                <a:solidFill>
                  <a:srgbClr val="895D1D"/>
                </a:solidFill>
              </a:rPr>
              <a:pPr/>
              <a:t>03/11/2020</a:t>
            </a:fld>
            <a:endParaRPr lang="es-AR">
              <a:solidFill>
                <a:srgbClr val="895D1D"/>
              </a:solidFill>
            </a:endParaRPr>
          </a:p>
        </p:txBody>
      </p:sp>
      <p:sp>
        <p:nvSpPr>
          <p:cNvPr id="6" name="Footer Placeholder 5"/>
          <p:cNvSpPr>
            <a:spLocks noGrp="1"/>
          </p:cNvSpPr>
          <p:nvPr>
            <p:ph type="ftr" sz="quarter" idx="11"/>
          </p:nvPr>
        </p:nvSpPr>
        <p:spPr/>
        <p:txBody>
          <a:bodyPr/>
          <a:lstStyle/>
          <a:p>
            <a:endParaRPr lang="es-AR">
              <a:solidFill>
                <a:srgbClr val="895D1D"/>
              </a:solidFill>
            </a:endParaRPr>
          </a:p>
        </p:txBody>
      </p:sp>
      <p:sp>
        <p:nvSpPr>
          <p:cNvPr id="7" name="Slide Number Placeholder 6"/>
          <p:cNvSpPr>
            <a:spLocks noGrp="1"/>
          </p:cNvSpPr>
          <p:nvPr>
            <p:ph type="sldNum" sz="quarter" idx="12"/>
          </p:nvPr>
        </p:nvSpPr>
        <p:spPr/>
        <p:txBody>
          <a:bodyPr/>
          <a:lstStyle/>
          <a:p>
            <a:fld id="{888550D8-DD5B-4750-8C93-5F303B1BC299}" type="slidenum">
              <a:rPr lang="es-AR" smtClean="0">
                <a:solidFill>
                  <a:srgbClr val="895D1D"/>
                </a:solidFill>
              </a:rPr>
              <a:pPr/>
              <a:t>‹Nº›</a:t>
            </a:fld>
            <a:endParaRPr lang="es-AR">
              <a:solidFill>
                <a:srgbClr val="895D1D"/>
              </a:solidFill>
            </a:endParaRPr>
          </a:p>
        </p:txBody>
      </p:sp>
    </p:spTree>
    <p:extLst>
      <p:ext uri="{BB962C8B-B14F-4D97-AF65-F5344CB8AC3E}">
        <p14:creationId xmlns:p14="http://schemas.microsoft.com/office/powerpoint/2010/main" val="41263840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50D85C0F-EA48-47A2-886D-6B9F312B6E37}" type="datetimeFigureOut">
              <a:rPr lang="es-AR" smtClean="0">
                <a:solidFill>
                  <a:srgbClr val="895D1D"/>
                </a:solidFill>
              </a:rPr>
              <a:pPr/>
              <a:t>03/11/2020</a:t>
            </a:fld>
            <a:endParaRPr lang="es-AR">
              <a:solidFill>
                <a:srgbClr val="895D1D"/>
              </a:solidFill>
            </a:endParaRPr>
          </a:p>
        </p:txBody>
      </p:sp>
      <p:sp>
        <p:nvSpPr>
          <p:cNvPr id="5" name="Footer Placeholder 4"/>
          <p:cNvSpPr>
            <a:spLocks noGrp="1"/>
          </p:cNvSpPr>
          <p:nvPr>
            <p:ph type="ftr" sz="quarter" idx="11"/>
          </p:nvPr>
        </p:nvSpPr>
        <p:spPr/>
        <p:txBody>
          <a:bodyPr/>
          <a:lstStyle/>
          <a:p>
            <a:endParaRPr lang="es-AR">
              <a:solidFill>
                <a:srgbClr val="895D1D"/>
              </a:solidFill>
            </a:endParaRPr>
          </a:p>
        </p:txBody>
      </p:sp>
      <p:sp>
        <p:nvSpPr>
          <p:cNvPr id="6" name="Slide Number Placeholder 5"/>
          <p:cNvSpPr>
            <a:spLocks noGrp="1"/>
          </p:cNvSpPr>
          <p:nvPr>
            <p:ph type="sldNum" sz="quarter" idx="12"/>
          </p:nvPr>
        </p:nvSpPr>
        <p:spPr/>
        <p:txBody>
          <a:bodyPr/>
          <a:lstStyle/>
          <a:p>
            <a:fld id="{888550D8-DD5B-4750-8C93-5F303B1BC299}" type="slidenum">
              <a:rPr lang="es-AR" smtClean="0">
                <a:solidFill>
                  <a:srgbClr val="895D1D"/>
                </a:solidFill>
              </a:rPr>
              <a:pPr/>
              <a:t>‹Nº›</a:t>
            </a:fld>
            <a:endParaRPr lang="es-AR">
              <a:solidFill>
                <a:srgbClr val="895D1D"/>
              </a:solidFill>
            </a:endParaRPr>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a:solidFill>
                    <a:srgbClr val="895D1D">
                      <a:lumMod val="60000"/>
                      <a:lumOff val="40000"/>
                    </a:srgbClr>
                  </a:solidFill>
                  <a:latin typeface="Wingdings" pitchFamily="2" charset="2"/>
                </a:rPr>
                <a:t></a:t>
              </a: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40010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50D85C0F-EA48-47A2-886D-6B9F312B6E37}" type="datetimeFigureOut">
              <a:rPr lang="es-AR" smtClean="0">
                <a:solidFill>
                  <a:srgbClr val="895D1D"/>
                </a:solidFill>
              </a:rPr>
              <a:pPr/>
              <a:t>03/11/2020</a:t>
            </a:fld>
            <a:endParaRPr lang="es-AR">
              <a:solidFill>
                <a:srgbClr val="895D1D"/>
              </a:solidFill>
            </a:endParaRPr>
          </a:p>
        </p:txBody>
      </p:sp>
      <p:sp>
        <p:nvSpPr>
          <p:cNvPr id="5" name="Footer Placeholder 4"/>
          <p:cNvSpPr>
            <a:spLocks noGrp="1"/>
          </p:cNvSpPr>
          <p:nvPr>
            <p:ph type="ftr" sz="quarter" idx="11"/>
          </p:nvPr>
        </p:nvSpPr>
        <p:spPr/>
        <p:txBody>
          <a:bodyPr/>
          <a:lstStyle/>
          <a:p>
            <a:endParaRPr lang="es-AR">
              <a:solidFill>
                <a:srgbClr val="895D1D"/>
              </a:solidFill>
            </a:endParaRPr>
          </a:p>
        </p:txBody>
      </p:sp>
      <p:sp>
        <p:nvSpPr>
          <p:cNvPr id="6" name="Slide Number Placeholder 5"/>
          <p:cNvSpPr>
            <a:spLocks noGrp="1"/>
          </p:cNvSpPr>
          <p:nvPr>
            <p:ph type="sldNum" sz="quarter" idx="12"/>
          </p:nvPr>
        </p:nvSpPr>
        <p:spPr/>
        <p:txBody>
          <a:bodyPr/>
          <a:lstStyle/>
          <a:p>
            <a:fld id="{888550D8-DD5B-4750-8C93-5F303B1BC299}" type="slidenum">
              <a:rPr lang="es-AR" smtClean="0">
                <a:solidFill>
                  <a:srgbClr val="895D1D"/>
                </a:solidFill>
              </a:rPr>
              <a:pPr/>
              <a:t>‹Nº›</a:t>
            </a:fld>
            <a:endParaRPr lang="es-AR">
              <a:solidFill>
                <a:srgbClr val="895D1D"/>
              </a:solidFill>
            </a:endParaRPr>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a:solidFill>
                    <a:srgbClr val="895D1D">
                      <a:lumMod val="60000"/>
                      <a:lumOff val="40000"/>
                    </a:srgbClr>
                  </a:solidFill>
                  <a:latin typeface="Wingdings" pitchFamily="2" charset="2"/>
                </a:rPr>
                <a:t></a:t>
              </a: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56488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2DA9560-1063-4B60-B7C6-941CDB00F6FF}" type="datetimeFigureOut">
              <a:rPr lang="es-AR" smtClean="0"/>
              <a:t>03/11/2020</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F9E2F8FD-B74D-4759-9B9E-214AE746D63E}" type="slidenum">
              <a:rPr lang="es-AR" smtClean="0"/>
              <a:t>‹Nº›</a:t>
            </a:fld>
            <a:endParaRPr lang="es-AR"/>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Date Placeholder 4"/>
          <p:cNvSpPr>
            <a:spLocks noGrp="1"/>
          </p:cNvSpPr>
          <p:nvPr>
            <p:ph type="dt" sz="half" idx="10"/>
          </p:nvPr>
        </p:nvSpPr>
        <p:spPr/>
        <p:txBody>
          <a:bodyPr/>
          <a:lstStyle/>
          <a:p>
            <a:fld id="{82DA9560-1063-4B60-B7C6-941CDB00F6FF}" type="datetimeFigureOut">
              <a:rPr lang="es-AR" smtClean="0"/>
              <a:t>03/11/2020</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F9E2F8FD-B74D-4759-9B9E-214AE746D63E}" type="slidenum">
              <a:rPr lang="es-AR" smtClean="0"/>
              <a:t>‹Nº›</a:t>
            </a:fld>
            <a:endParaRPr lang="es-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Date Placeholder 6"/>
          <p:cNvSpPr>
            <a:spLocks noGrp="1"/>
          </p:cNvSpPr>
          <p:nvPr>
            <p:ph type="dt" sz="half" idx="10"/>
          </p:nvPr>
        </p:nvSpPr>
        <p:spPr/>
        <p:txBody>
          <a:bodyPr/>
          <a:lstStyle/>
          <a:p>
            <a:fld id="{82DA9560-1063-4B60-B7C6-941CDB00F6FF}" type="datetimeFigureOut">
              <a:rPr lang="es-AR" smtClean="0"/>
              <a:t>03/11/2020</a:t>
            </a:fld>
            <a:endParaRPr lang="es-AR"/>
          </a:p>
        </p:txBody>
      </p:sp>
      <p:sp>
        <p:nvSpPr>
          <p:cNvPr id="8" name="Footer Placeholder 7"/>
          <p:cNvSpPr>
            <a:spLocks noGrp="1"/>
          </p:cNvSpPr>
          <p:nvPr>
            <p:ph type="ftr" sz="quarter" idx="11"/>
          </p:nvPr>
        </p:nvSpPr>
        <p:spPr/>
        <p:txBody>
          <a:bodyPr/>
          <a:lstStyle/>
          <a:p>
            <a:endParaRPr lang="es-AR"/>
          </a:p>
        </p:txBody>
      </p:sp>
      <p:sp>
        <p:nvSpPr>
          <p:cNvPr id="9" name="Slide Number Placeholder 8"/>
          <p:cNvSpPr>
            <a:spLocks noGrp="1"/>
          </p:cNvSpPr>
          <p:nvPr>
            <p:ph type="sldNum" sz="quarter" idx="12"/>
          </p:nvPr>
        </p:nvSpPr>
        <p:spPr/>
        <p:txBody>
          <a:bodyPr/>
          <a:lstStyle/>
          <a:p>
            <a:fld id="{F9E2F8FD-B74D-4759-9B9E-214AE746D63E}" type="slidenum">
              <a:rPr lang="es-AR" smtClean="0"/>
              <a:t>‹Nº›</a:t>
            </a:fld>
            <a:endParaRPr lang="es-AR"/>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82DA9560-1063-4B60-B7C6-941CDB00F6FF}" type="datetimeFigureOut">
              <a:rPr lang="es-AR" smtClean="0"/>
              <a:t>03/11/2020</a:t>
            </a:fld>
            <a:endParaRPr lang="es-AR"/>
          </a:p>
        </p:txBody>
      </p:sp>
      <p:sp>
        <p:nvSpPr>
          <p:cNvPr id="4" name="Footer Placeholder 3"/>
          <p:cNvSpPr>
            <a:spLocks noGrp="1"/>
          </p:cNvSpPr>
          <p:nvPr>
            <p:ph type="ftr" sz="quarter" idx="11"/>
          </p:nvPr>
        </p:nvSpPr>
        <p:spPr/>
        <p:txBody>
          <a:bodyPr/>
          <a:lstStyle/>
          <a:p>
            <a:endParaRPr lang="es-AR"/>
          </a:p>
        </p:txBody>
      </p:sp>
      <p:sp>
        <p:nvSpPr>
          <p:cNvPr id="5" name="Slide Number Placeholder 4"/>
          <p:cNvSpPr>
            <a:spLocks noGrp="1"/>
          </p:cNvSpPr>
          <p:nvPr>
            <p:ph type="sldNum" sz="quarter" idx="12"/>
          </p:nvPr>
        </p:nvSpPr>
        <p:spPr/>
        <p:txBody>
          <a:bodyPr/>
          <a:lstStyle/>
          <a:p>
            <a:fld id="{F9E2F8FD-B74D-4759-9B9E-214AE746D63E}" type="slidenum">
              <a:rPr lang="es-AR" smtClean="0"/>
              <a:t>‹Nº›</a:t>
            </a:fld>
            <a:endParaRPr lang="es-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DA9560-1063-4B60-B7C6-941CDB00F6FF}" type="datetimeFigureOut">
              <a:rPr lang="es-AR" smtClean="0"/>
              <a:t>03/11/2020</a:t>
            </a:fld>
            <a:endParaRPr lang="es-AR"/>
          </a:p>
        </p:txBody>
      </p:sp>
      <p:sp>
        <p:nvSpPr>
          <p:cNvPr id="3" name="Footer Placeholder 2"/>
          <p:cNvSpPr>
            <a:spLocks noGrp="1"/>
          </p:cNvSpPr>
          <p:nvPr>
            <p:ph type="ftr" sz="quarter" idx="11"/>
          </p:nvPr>
        </p:nvSpPr>
        <p:spPr/>
        <p:txBody>
          <a:bodyPr/>
          <a:lstStyle/>
          <a:p>
            <a:endParaRPr lang="es-AR"/>
          </a:p>
        </p:txBody>
      </p:sp>
      <p:sp>
        <p:nvSpPr>
          <p:cNvPr id="4" name="Slide Number Placeholder 3"/>
          <p:cNvSpPr>
            <a:spLocks noGrp="1"/>
          </p:cNvSpPr>
          <p:nvPr>
            <p:ph type="sldNum" sz="quarter" idx="12"/>
          </p:nvPr>
        </p:nvSpPr>
        <p:spPr/>
        <p:txBody>
          <a:bodyPr/>
          <a:lstStyle/>
          <a:p>
            <a:fld id="{F9E2F8FD-B74D-4759-9B9E-214AE746D63E}" type="slidenum">
              <a:rPr lang="es-AR" smtClean="0"/>
              <a:t>‹Nº›</a:t>
            </a:fld>
            <a:endParaRPr lang="es-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s-ES" smtClean="0"/>
              <a:t>Haga clic para modificar el estilo de título del patrón</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82DA9560-1063-4B60-B7C6-941CDB00F6FF}" type="datetimeFigureOut">
              <a:rPr lang="es-AR" smtClean="0"/>
              <a:t>03/11/2020</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F9E2F8FD-B74D-4759-9B9E-214AE746D63E}" type="slidenum">
              <a:rPr lang="es-AR" smtClean="0"/>
              <a:t>‹Nº›</a:t>
            </a:fld>
            <a:endParaRPr lang="es-AR"/>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82DA9560-1063-4B60-B7C6-941CDB00F6FF}" type="datetimeFigureOut">
              <a:rPr lang="es-AR" smtClean="0"/>
              <a:t>03/11/2020</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F9E2F8FD-B74D-4759-9B9E-214AE746D63E}" type="slidenum">
              <a:rPr lang="es-AR" smtClean="0"/>
              <a:t>‹Nº›</a:t>
            </a:fld>
            <a:endParaRPr lang="es-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82DA9560-1063-4B60-B7C6-941CDB00F6FF}" type="datetimeFigureOut">
              <a:rPr lang="es-AR" smtClean="0"/>
              <a:t>03/11/2020</a:t>
            </a:fld>
            <a:endParaRPr lang="es-AR"/>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s-AR"/>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F9E2F8FD-B74D-4759-9B9E-214AE746D63E}" type="slidenum">
              <a:rPr lang="es-AR" smtClean="0"/>
              <a:t>‹Nº›</a:t>
            </a:fld>
            <a:endParaRPr lang="es-AR"/>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50D85C0F-EA48-47A2-886D-6B9F312B6E37}" type="datetimeFigureOut">
              <a:rPr lang="es-AR" smtClean="0">
                <a:solidFill>
                  <a:srgbClr val="895D1D"/>
                </a:solidFill>
              </a:rPr>
              <a:pPr/>
              <a:t>03/11/2020</a:t>
            </a:fld>
            <a:endParaRPr lang="es-AR">
              <a:solidFill>
                <a:srgbClr val="895D1D"/>
              </a:solidFill>
            </a:endParaRPr>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s-AR">
              <a:solidFill>
                <a:srgbClr val="895D1D"/>
              </a:solidFill>
            </a:endParaRPr>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888550D8-DD5B-4750-8C93-5F303B1BC299}" type="slidenum">
              <a:rPr lang="es-AR" smtClean="0">
                <a:solidFill>
                  <a:srgbClr val="895D1D"/>
                </a:solidFill>
              </a:rPr>
              <a:pPr/>
              <a:t>‹Nº›</a:t>
            </a:fld>
            <a:endParaRPr lang="es-AR">
              <a:solidFill>
                <a:srgbClr val="895D1D"/>
              </a:solidFill>
            </a:endParaRPr>
          </a:p>
        </p:txBody>
      </p:sp>
    </p:spTree>
    <p:extLst>
      <p:ext uri="{BB962C8B-B14F-4D97-AF65-F5344CB8AC3E}">
        <p14:creationId xmlns:p14="http://schemas.microsoft.com/office/powerpoint/2010/main" val="161193867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051719" y="1123486"/>
            <a:ext cx="5434248" cy="956086"/>
          </a:xfrm>
        </p:spPr>
        <p:txBody>
          <a:bodyPr/>
          <a:lstStyle/>
          <a:p>
            <a:r>
              <a:rPr lang="es-AR" dirty="0" smtClean="0">
                <a:solidFill>
                  <a:srgbClr val="C00000"/>
                </a:solidFill>
              </a:rPr>
              <a:t>Derecho PRIVADO I</a:t>
            </a:r>
            <a:endParaRPr lang="es-AR" dirty="0">
              <a:solidFill>
                <a:srgbClr val="C00000"/>
              </a:solidFill>
            </a:endParaRPr>
          </a:p>
        </p:txBody>
      </p:sp>
      <p:sp>
        <p:nvSpPr>
          <p:cNvPr id="11" name="3 Marcador de texto"/>
          <p:cNvSpPr txBox="1">
            <a:spLocks/>
          </p:cNvSpPr>
          <p:nvPr/>
        </p:nvSpPr>
        <p:spPr>
          <a:xfrm>
            <a:off x="1187624" y="5949280"/>
            <a:ext cx="7756264" cy="804862"/>
          </a:xfrm>
          <a:prstGeom prst="rect">
            <a:avLst/>
          </a:prstGeom>
        </p:spPr>
        <p:txBody>
          <a:bodyPr vert="horz" lIns="91440" tIns="45720" rIns="91440" bIns="45720" rtlCol="0">
            <a:normAutofit/>
          </a:bodyPr>
          <a:lstStyle>
            <a:lvl1pPr marL="0" indent="0" algn="ctr" defTabSz="914400" rtl="0" eaLnBrk="1" latinLnBrk="0" hangingPunct="1">
              <a:spcBef>
                <a:spcPct val="20000"/>
              </a:spcBef>
              <a:buClr>
                <a:schemeClr val="accent1"/>
              </a:buClr>
              <a:buFont typeface="Wingdings" pitchFamily="2" charset="2"/>
              <a:buNone/>
              <a:defRPr sz="1600" kern="1200">
                <a:solidFill>
                  <a:schemeClr val="tx1">
                    <a:lumMod val="85000"/>
                    <a:lumOff val="15000"/>
                  </a:schemeClr>
                </a:solidFill>
                <a:latin typeface="+mn-lt"/>
                <a:ea typeface="+mn-ea"/>
                <a:cs typeface="+mn-cs"/>
              </a:defRPr>
            </a:lvl1pPr>
            <a:lvl2pPr marL="457200" indent="0" algn="l" defTabSz="914400" rtl="0" eaLnBrk="1" latinLnBrk="0" hangingPunct="1">
              <a:spcBef>
                <a:spcPct val="20000"/>
              </a:spcBef>
              <a:buClr>
                <a:schemeClr val="accent1"/>
              </a:buClr>
              <a:buFont typeface="Wingdings" pitchFamily="2" charset="2"/>
              <a:buNone/>
              <a:defRPr sz="1200" kern="1200">
                <a:solidFill>
                  <a:schemeClr val="tx1">
                    <a:lumMod val="85000"/>
                    <a:lumOff val="15000"/>
                  </a:schemeClr>
                </a:solidFill>
                <a:latin typeface="+mn-lt"/>
                <a:ea typeface="+mn-ea"/>
                <a:cs typeface="+mn-cs"/>
              </a:defRPr>
            </a:lvl2pPr>
            <a:lvl3pPr marL="914400" indent="0" algn="l" defTabSz="914400" rtl="0" eaLnBrk="1" latinLnBrk="0" hangingPunct="1">
              <a:spcBef>
                <a:spcPct val="20000"/>
              </a:spcBef>
              <a:buClr>
                <a:schemeClr val="accent1"/>
              </a:buClr>
              <a:buFont typeface="Wingdings" pitchFamily="2" charset="2"/>
              <a:buNone/>
              <a:defRPr sz="1000" kern="1200">
                <a:solidFill>
                  <a:schemeClr val="tx1">
                    <a:lumMod val="85000"/>
                    <a:lumOff val="15000"/>
                  </a:schemeClr>
                </a:solidFill>
                <a:latin typeface="+mn-lt"/>
                <a:ea typeface="+mn-ea"/>
                <a:cs typeface="+mn-cs"/>
              </a:defRPr>
            </a:lvl3pPr>
            <a:lvl4pPr marL="1371600" indent="0" algn="l" defTabSz="914400" rtl="0" eaLnBrk="1" latinLnBrk="0" hangingPunct="1">
              <a:spcBef>
                <a:spcPct val="20000"/>
              </a:spcBef>
              <a:buClr>
                <a:schemeClr val="accent1"/>
              </a:buClr>
              <a:buFont typeface="Wingdings" pitchFamily="2" charset="2"/>
              <a:buNone/>
              <a:defRPr sz="900" kern="1200">
                <a:solidFill>
                  <a:schemeClr val="tx1">
                    <a:lumMod val="85000"/>
                    <a:lumOff val="15000"/>
                  </a:schemeClr>
                </a:solidFill>
                <a:latin typeface="+mn-lt"/>
                <a:ea typeface="+mn-ea"/>
                <a:cs typeface="+mn-cs"/>
              </a:defRPr>
            </a:lvl4pPr>
            <a:lvl5pPr marL="1828800" indent="0" algn="l" defTabSz="914400" rtl="0" eaLnBrk="1" latinLnBrk="0" hangingPunct="1">
              <a:spcBef>
                <a:spcPct val="20000"/>
              </a:spcBef>
              <a:buClr>
                <a:schemeClr val="accent1"/>
              </a:buClr>
              <a:buFont typeface="Wingdings" pitchFamily="2" charset="2"/>
              <a:buNone/>
              <a:defRPr sz="900" kern="1200">
                <a:solidFill>
                  <a:schemeClr val="tx1">
                    <a:lumMod val="85000"/>
                    <a:lumOff val="15000"/>
                  </a:schemeClr>
                </a:solidFill>
                <a:latin typeface="+mn-lt"/>
                <a:ea typeface="+mn-ea"/>
                <a:cs typeface="+mn-cs"/>
              </a:defRPr>
            </a:lvl5pPr>
            <a:lvl6pPr marL="2286000" indent="0" algn="l" defTabSz="914400" rtl="0" eaLnBrk="1" latinLnBrk="0" hangingPunct="1">
              <a:spcBef>
                <a:spcPts val="400"/>
              </a:spcBef>
              <a:buClr>
                <a:schemeClr val="accent1"/>
              </a:buClr>
              <a:buFont typeface="Wingdings" pitchFamily="2" charset="2"/>
              <a:buNone/>
              <a:defRPr sz="900" kern="1200">
                <a:solidFill>
                  <a:schemeClr val="tx1"/>
                </a:solidFill>
                <a:latin typeface="+mn-lt"/>
                <a:ea typeface="+mn-ea"/>
                <a:cs typeface="+mn-cs"/>
              </a:defRPr>
            </a:lvl6pPr>
            <a:lvl7pPr marL="2743200" indent="0" algn="l" defTabSz="914400" rtl="0" eaLnBrk="1" latinLnBrk="0" hangingPunct="1">
              <a:spcBef>
                <a:spcPts val="400"/>
              </a:spcBef>
              <a:buClr>
                <a:schemeClr val="accent1"/>
              </a:buClr>
              <a:buFont typeface="Wingdings" pitchFamily="2" charset="2"/>
              <a:buNone/>
              <a:defRPr sz="900" kern="1200">
                <a:solidFill>
                  <a:schemeClr val="tx1"/>
                </a:solidFill>
                <a:latin typeface="+mn-lt"/>
                <a:ea typeface="+mn-ea"/>
                <a:cs typeface="+mn-cs"/>
              </a:defRPr>
            </a:lvl7pPr>
            <a:lvl8pPr marL="3200400" indent="0" algn="l" defTabSz="914400" rtl="0" eaLnBrk="1" latinLnBrk="0" hangingPunct="1">
              <a:spcBef>
                <a:spcPts val="400"/>
              </a:spcBef>
              <a:buClr>
                <a:schemeClr val="accent1"/>
              </a:buClr>
              <a:buFont typeface="Wingdings" pitchFamily="2" charset="2"/>
              <a:buNone/>
              <a:defRPr sz="900" kern="1200">
                <a:solidFill>
                  <a:schemeClr val="tx1"/>
                </a:solidFill>
                <a:latin typeface="+mn-lt"/>
                <a:ea typeface="+mn-ea"/>
                <a:cs typeface="+mn-cs"/>
              </a:defRPr>
            </a:lvl8pPr>
            <a:lvl9pPr marL="3657600" indent="0" algn="l" defTabSz="914400" rtl="0" eaLnBrk="1" latinLnBrk="0" hangingPunct="1">
              <a:spcBef>
                <a:spcPts val="400"/>
              </a:spcBef>
              <a:buClr>
                <a:schemeClr val="accent1"/>
              </a:buClr>
              <a:buFont typeface="Wingdings" pitchFamily="2" charset="2"/>
              <a:buNone/>
              <a:defRPr sz="9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
                <a:srgbClr val="873624"/>
              </a:buClr>
              <a:buSzTx/>
              <a:buFont typeface="Wingdings" pitchFamily="2" charset="2"/>
              <a:buNone/>
              <a:tabLst/>
              <a:defRPr/>
            </a:pPr>
            <a:endParaRPr kumimoji="0" lang="es-AR" sz="1600" b="0" i="0" u="none" strike="noStrike" kern="1200" cap="none" spc="0" normalizeH="0" baseline="0" noProof="0" dirty="0" smtClean="0">
              <a:ln>
                <a:noFill/>
              </a:ln>
              <a:solidFill>
                <a:sysClr val="windowText" lastClr="000000">
                  <a:lumMod val="85000"/>
                  <a:lumOff val="15000"/>
                </a:sysClr>
              </a:solidFill>
              <a:effectLst/>
              <a:uLnTx/>
              <a:uFillTx/>
              <a:latin typeface="Book Antiqua"/>
              <a:ea typeface="+mn-ea"/>
              <a:cs typeface="+mn-cs"/>
            </a:endParaRPr>
          </a:p>
          <a:p>
            <a:pPr marL="0" marR="0" lvl="0" indent="0" algn="r" defTabSz="914400" rtl="0" eaLnBrk="1" fontAlgn="auto" latinLnBrk="0" hangingPunct="1">
              <a:lnSpc>
                <a:spcPct val="100000"/>
              </a:lnSpc>
              <a:spcBef>
                <a:spcPct val="20000"/>
              </a:spcBef>
              <a:spcAft>
                <a:spcPts val="0"/>
              </a:spcAft>
              <a:buClr>
                <a:srgbClr val="873624"/>
              </a:buClr>
              <a:buSzTx/>
              <a:buFont typeface="Wingdings" pitchFamily="2" charset="2"/>
              <a:buNone/>
              <a:tabLst/>
              <a:defRPr/>
            </a:pPr>
            <a:r>
              <a:rPr kumimoji="0" lang="es-AR" sz="1600" b="1" i="0" u="none" strike="noStrike" kern="1200" cap="none" spc="0" normalizeH="0" baseline="0" noProof="0" dirty="0" smtClean="0">
                <a:ln>
                  <a:noFill/>
                </a:ln>
                <a:solidFill>
                  <a:srgbClr val="00B0F0"/>
                </a:solidFill>
                <a:effectLst/>
                <a:uLnTx/>
                <a:uFillTx/>
                <a:latin typeface="Book Antiqua"/>
                <a:ea typeface="+mn-ea"/>
                <a:cs typeface="+mn-cs"/>
              </a:rPr>
              <a:t>	</a:t>
            </a:r>
            <a:r>
              <a:rPr kumimoji="0" lang="es-AR" sz="1800" b="1" i="0" u="none" strike="noStrike" kern="1200" cap="none" spc="0" normalizeH="0" baseline="0" noProof="0" dirty="0" err="1" smtClean="0">
                <a:ln>
                  <a:noFill/>
                </a:ln>
                <a:solidFill>
                  <a:srgbClr val="002060"/>
                </a:solidFill>
                <a:effectLst/>
                <a:uLnTx/>
                <a:uFillTx/>
                <a:latin typeface="Book Antiqua"/>
                <a:ea typeface="+mn-ea"/>
                <a:cs typeface="+mn-cs"/>
              </a:rPr>
              <a:t>prof.</a:t>
            </a:r>
            <a:r>
              <a:rPr kumimoji="0" lang="es-AR" sz="1800" b="1" i="0" u="none" strike="noStrike" kern="1200" cap="none" spc="0" normalizeH="0" baseline="0" noProof="0" dirty="0" smtClean="0">
                <a:ln>
                  <a:noFill/>
                </a:ln>
                <a:solidFill>
                  <a:srgbClr val="002060"/>
                </a:solidFill>
                <a:effectLst/>
                <a:uLnTx/>
                <a:uFillTx/>
                <a:latin typeface="Book Antiqua"/>
                <a:ea typeface="+mn-ea"/>
                <a:cs typeface="+mn-cs"/>
              </a:rPr>
              <a:t> MARIA ROSANA TORANZO</a:t>
            </a:r>
          </a:p>
        </p:txBody>
      </p:sp>
      <p:sp>
        <p:nvSpPr>
          <p:cNvPr id="3" name="Marcador de contenido 2"/>
          <p:cNvSpPr>
            <a:spLocks noGrp="1"/>
          </p:cNvSpPr>
          <p:nvPr>
            <p:ph idx="1"/>
          </p:nvPr>
        </p:nvSpPr>
        <p:spPr>
          <a:xfrm>
            <a:off x="682078" y="2447333"/>
            <a:ext cx="8261810" cy="1872208"/>
          </a:xfrm>
        </p:spPr>
        <p:txBody>
          <a:bodyPr>
            <a:normAutofit fontScale="92500"/>
          </a:bodyPr>
          <a:lstStyle/>
          <a:p>
            <a:r>
              <a:rPr lang="es-AR" sz="4400" dirty="0" smtClean="0"/>
              <a:t>Tema:</a:t>
            </a:r>
          </a:p>
          <a:p>
            <a:pPr marL="0" indent="0">
              <a:buNone/>
            </a:pPr>
            <a:r>
              <a:rPr lang="es-AR" sz="4400" dirty="0" smtClean="0">
                <a:solidFill>
                  <a:srgbClr val="0070C0"/>
                </a:solidFill>
              </a:rPr>
              <a:t>RESPONSABILIDAD PARENTAL</a:t>
            </a:r>
            <a:endParaRPr lang="es-AR" sz="4400" dirty="0" smtClean="0">
              <a:solidFill>
                <a:srgbClr val="0070C0"/>
              </a:solidFill>
            </a:endParaRPr>
          </a:p>
        </p:txBody>
      </p:sp>
      <p:sp>
        <p:nvSpPr>
          <p:cNvPr id="8" name="1 Título"/>
          <p:cNvSpPr txBox="1">
            <a:spLocks/>
          </p:cNvSpPr>
          <p:nvPr/>
        </p:nvSpPr>
        <p:spPr>
          <a:xfrm>
            <a:off x="1926815" y="4862787"/>
            <a:ext cx="5559152" cy="1524000"/>
          </a:xfrm>
          <a:prstGeom prst="rect">
            <a:avLst/>
          </a:prstGeom>
        </p:spPr>
        <p:txBody>
          <a:bodyPr vert="horz" lIns="91440" tIns="45720" rIns="91440" bIns="45720" rtlCol="0" anchor="b" anchorCtr="0">
            <a:normAutofit fontScale="25000" lnSpcReduction="20000"/>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pt-BR" dirty="0" smtClean="0"/>
              <a:t/>
            </a:r>
            <a:br>
              <a:rPr lang="pt-BR" dirty="0" smtClean="0"/>
            </a:br>
            <a:r>
              <a:rPr lang="pt-BR" dirty="0" smtClean="0"/>
              <a:t/>
            </a:r>
            <a:br>
              <a:rPr lang="pt-BR" dirty="0" smtClean="0"/>
            </a:br>
            <a:r>
              <a:rPr lang="pt-BR" dirty="0" smtClean="0"/>
              <a:t/>
            </a:r>
            <a:br>
              <a:rPr lang="pt-BR" dirty="0" smtClean="0"/>
            </a:br>
            <a:r>
              <a:rPr lang="pt-BR" sz="28800" dirty="0" err="1" smtClean="0">
                <a:solidFill>
                  <a:schemeClr val="tx1"/>
                </a:solidFill>
              </a:rPr>
              <a:t>Unidad</a:t>
            </a:r>
            <a:r>
              <a:rPr lang="pt-BR" sz="28800" dirty="0" smtClean="0">
                <a:solidFill>
                  <a:schemeClr val="tx1"/>
                </a:solidFill>
              </a:rPr>
              <a:t> 10</a:t>
            </a:r>
            <a:r>
              <a:rPr lang="pt-BR" dirty="0" smtClean="0"/>
              <a:t/>
            </a:r>
            <a:br>
              <a:rPr lang="pt-BR" dirty="0" smtClean="0"/>
            </a:br>
            <a:r>
              <a:rPr lang="pt-BR" dirty="0" smtClean="0"/>
              <a:t/>
            </a:r>
            <a:br>
              <a:rPr lang="pt-BR" dirty="0" smtClean="0"/>
            </a:br>
            <a:endParaRPr lang="es-AR" sz="6600" dirty="0"/>
          </a:p>
        </p:txBody>
      </p:sp>
    </p:spTree>
    <p:extLst>
      <p:ext uri="{BB962C8B-B14F-4D97-AF65-F5344CB8AC3E}">
        <p14:creationId xmlns:p14="http://schemas.microsoft.com/office/powerpoint/2010/main" val="8094609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0" y="4221088"/>
            <a:ext cx="5544616" cy="1600200"/>
          </a:xfrm>
        </p:spPr>
        <p:txBody>
          <a:bodyPr>
            <a:noAutofit/>
          </a:bodyPr>
          <a:lstStyle/>
          <a:p>
            <a:r>
              <a:rPr lang="es-AR" sz="3600" dirty="0"/>
              <a:t>El acuerdo con la persona que acepta la delegación debe ser homologado </a:t>
            </a:r>
            <a:r>
              <a:rPr lang="es-AR" sz="3600" dirty="0" smtClean="0"/>
              <a:t>judicialmente</a:t>
            </a:r>
            <a:endParaRPr lang="es-AR" sz="3600" dirty="0"/>
          </a:p>
        </p:txBody>
      </p:sp>
      <p:sp>
        <p:nvSpPr>
          <p:cNvPr id="3" name="Rectángulo 2"/>
          <p:cNvSpPr/>
          <p:nvPr/>
        </p:nvSpPr>
        <p:spPr>
          <a:xfrm>
            <a:off x="189575" y="1690692"/>
            <a:ext cx="8558889" cy="1477328"/>
          </a:xfrm>
          <a:prstGeom prst="rect">
            <a:avLst/>
          </a:prstGeom>
        </p:spPr>
        <p:txBody>
          <a:bodyPr wrap="square">
            <a:spAutoFit/>
          </a:bodyPr>
          <a:lstStyle/>
          <a:p>
            <a:pPr algn="ctr"/>
            <a:r>
              <a:rPr lang="es-AR" dirty="0" smtClean="0"/>
              <a:t>.</a:t>
            </a:r>
            <a:endParaRPr lang="es-AR" dirty="0"/>
          </a:p>
          <a:p>
            <a:r>
              <a:rPr lang="es-AR" dirty="0" smtClean="0"/>
              <a:t>Tiene </a:t>
            </a:r>
            <a:r>
              <a:rPr lang="es-AR" dirty="0"/>
              <a:t>un plazo máximo de un año, pudiendo renovarse judicialmente por razones debidamente fundadas, por un período más con participación de las partes involucradas. </a:t>
            </a:r>
            <a:endParaRPr lang="es-AR" dirty="0" smtClean="0"/>
          </a:p>
          <a:p>
            <a:r>
              <a:rPr lang="es-AR" dirty="0" smtClean="0"/>
              <a:t>Los </a:t>
            </a:r>
            <a:r>
              <a:rPr lang="es-AR" dirty="0"/>
              <a:t>progenitores conservan la titularidad de la responsabilidad parental, y mantienen el derecho a supervisar la crianza y educación del hijo en función de sus posibilidades.</a:t>
            </a:r>
            <a:endParaRPr lang="es-AR" dirty="0"/>
          </a:p>
        </p:txBody>
      </p:sp>
      <p:sp>
        <p:nvSpPr>
          <p:cNvPr id="4" name="Rectángulo redondeado 3"/>
          <p:cNvSpPr/>
          <p:nvPr/>
        </p:nvSpPr>
        <p:spPr>
          <a:xfrm>
            <a:off x="539552" y="3071"/>
            <a:ext cx="8208912" cy="1600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800" b="1" dirty="0" smtClean="0"/>
              <a:t>Los </a:t>
            </a:r>
            <a:r>
              <a:rPr lang="es-AR" sz="2800" b="1" dirty="0"/>
              <a:t>progenitores </a:t>
            </a:r>
            <a:r>
              <a:rPr lang="es-AR" sz="2800" dirty="0"/>
              <a:t>pueden </a:t>
            </a:r>
            <a:r>
              <a:rPr lang="es-AR" sz="3200" b="1" dirty="0"/>
              <a:t>convenir </a:t>
            </a:r>
            <a:r>
              <a:rPr lang="es-AR" sz="2800" dirty="0"/>
              <a:t>que el ejercicio de la responsabilidad parental sea otorgado a un </a:t>
            </a:r>
            <a:r>
              <a:rPr lang="es-AR" sz="2800" dirty="0" smtClean="0"/>
              <a:t>pariente</a:t>
            </a:r>
            <a:endParaRPr lang="es-AR" sz="2800" dirty="0"/>
          </a:p>
        </p:txBody>
      </p:sp>
      <p:pic>
        <p:nvPicPr>
          <p:cNvPr id="6" name="Imagen 5"/>
          <p:cNvPicPr>
            <a:picLocks noChangeAspect="1"/>
          </p:cNvPicPr>
          <p:nvPr/>
        </p:nvPicPr>
        <p:blipFill>
          <a:blip r:embed="rId2"/>
          <a:stretch>
            <a:fillRect/>
          </a:stretch>
        </p:blipFill>
        <p:spPr>
          <a:xfrm>
            <a:off x="5508104" y="3632829"/>
            <a:ext cx="3114889" cy="2248272"/>
          </a:xfrm>
          <a:prstGeom prst="rect">
            <a:avLst/>
          </a:prstGeom>
        </p:spPr>
      </p:pic>
      <p:sp>
        <p:nvSpPr>
          <p:cNvPr id="7" name="Rectángulo redondeado 6"/>
          <p:cNvSpPr/>
          <p:nvPr/>
        </p:nvSpPr>
        <p:spPr>
          <a:xfrm>
            <a:off x="1979712" y="6291367"/>
            <a:ext cx="5904656" cy="5600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400" dirty="0" smtClean="0"/>
              <a:t>Debiendo </a:t>
            </a:r>
            <a:r>
              <a:rPr lang="es-AR" sz="2400" dirty="0"/>
              <a:t>oírse necesariamente al </a:t>
            </a:r>
            <a:r>
              <a:rPr lang="es-AR" sz="2400" dirty="0" smtClean="0"/>
              <a:t>HIJO. </a:t>
            </a:r>
            <a:endParaRPr lang="es-AR" sz="2400" dirty="0"/>
          </a:p>
          <a:p>
            <a:pPr algn="ctr"/>
            <a:endParaRPr lang="es-AR" dirty="0"/>
          </a:p>
        </p:txBody>
      </p:sp>
    </p:spTree>
    <p:extLst>
      <p:ext uri="{BB962C8B-B14F-4D97-AF65-F5344CB8AC3E}">
        <p14:creationId xmlns:p14="http://schemas.microsoft.com/office/powerpoint/2010/main" val="41625539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redondeado 7"/>
          <p:cNvSpPr/>
          <p:nvPr/>
        </p:nvSpPr>
        <p:spPr>
          <a:xfrm>
            <a:off x="2492908" y="4714055"/>
            <a:ext cx="6327564" cy="1814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AR" dirty="0">
                <a:solidFill>
                  <a:srgbClr val="000000"/>
                </a:solidFill>
                <a:latin typeface="Gill Sans"/>
              </a:rPr>
              <a:t> </a:t>
            </a:r>
            <a:r>
              <a:rPr lang="es-AR" dirty="0">
                <a:solidFill>
                  <a:schemeClr val="bg1"/>
                </a:solidFill>
              </a:rPr>
              <a:t/>
            </a:r>
            <a:br>
              <a:rPr lang="es-AR" dirty="0">
                <a:solidFill>
                  <a:schemeClr val="bg1"/>
                </a:solidFill>
              </a:rPr>
            </a:br>
            <a:r>
              <a:rPr lang="es-AR" sz="2000" dirty="0">
                <a:solidFill>
                  <a:schemeClr val="bg1"/>
                </a:solidFill>
              </a:rPr>
              <a:t>Los progenitores adolescentes, estén o no casados, ejercen la responsabilidad parental de sus hijos pudiendo decidir y realizar por sí mismos las tareas necesarias para su cuidado, educación y salud.</a:t>
            </a:r>
          </a:p>
          <a:p>
            <a:pPr algn="just"/>
            <a:endParaRPr lang="es-AR" dirty="0">
              <a:solidFill>
                <a:schemeClr val="bg1"/>
              </a:solidFill>
            </a:endParaRPr>
          </a:p>
        </p:txBody>
      </p:sp>
      <p:sp>
        <p:nvSpPr>
          <p:cNvPr id="3" name="Título 2"/>
          <p:cNvSpPr>
            <a:spLocks noGrp="1"/>
          </p:cNvSpPr>
          <p:nvPr>
            <p:ph type="title"/>
          </p:nvPr>
        </p:nvSpPr>
        <p:spPr>
          <a:xfrm>
            <a:off x="4909169" y="1740407"/>
            <a:ext cx="4320480" cy="807511"/>
          </a:xfrm>
        </p:spPr>
        <p:txBody>
          <a:bodyPr/>
          <a:lstStyle/>
          <a:p>
            <a:r>
              <a:rPr lang="es-AR" dirty="0"/>
              <a:t> </a:t>
            </a:r>
            <a:r>
              <a:rPr lang="es-AR" sz="3200" b="1" dirty="0"/>
              <a:t>Progenitores </a:t>
            </a:r>
            <a:r>
              <a:rPr lang="es-AR" sz="3200" b="1" dirty="0" smtClean="0"/>
              <a:t>adolescentes</a:t>
            </a:r>
            <a:endParaRPr lang="es-AR" sz="3200" b="1" dirty="0"/>
          </a:p>
        </p:txBody>
      </p:sp>
      <p:sp>
        <p:nvSpPr>
          <p:cNvPr id="4" name="AutoShape 2" descr="Requisitos, turnos y opciones para concretar un matrimonio en Mendoza"/>
          <p:cNvSpPr>
            <a:spLocks noGrp="1" noChangeAspect="1" noChangeArrowheads="1"/>
          </p:cNvSpPr>
          <p:nvPr>
            <p:ph type="pic" idx="1"/>
          </p:nvPr>
        </p:nvSpPr>
        <p:spPr bwMode="auto">
          <a:xfrm rot="21008535">
            <a:off x="596294" y="734097"/>
            <a:ext cx="4772156" cy="359801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sp>
        <p:nvSpPr>
          <p:cNvPr id="7" name="Flecha abajo 6"/>
          <p:cNvSpPr/>
          <p:nvPr/>
        </p:nvSpPr>
        <p:spPr>
          <a:xfrm>
            <a:off x="6588224" y="2924944"/>
            <a:ext cx="432048" cy="15687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pic>
        <p:nvPicPr>
          <p:cNvPr id="2" name="Imagen 1"/>
          <p:cNvPicPr>
            <a:picLocks noChangeAspect="1"/>
          </p:cNvPicPr>
          <p:nvPr/>
        </p:nvPicPr>
        <p:blipFill>
          <a:blip r:embed="rId2"/>
          <a:stretch>
            <a:fillRect/>
          </a:stretch>
        </p:blipFill>
        <p:spPr>
          <a:xfrm rot="20599020">
            <a:off x="591718" y="752046"/>
            <a:ext cx="4781307" cy="3562118"/>
          </a:xfrm>
          <a:prstGeom prst="rect">
            <a:avLst/>
          </a:prstGeom>
        </p:spPr>
      </p:pic>
    </p:spTree>
    <p:extLst>
      <p:ext uri="{BB962C8B-B14F-4D97-AF65-F5344CB8AC3E}">
        <p14:creationId xmlns:p14="http://schemas.microsoft.com/office/powerpoint/2010/main" val="34285038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95536" y="2492896"/>
            <a:ext cx="8280920" cy="4216539"/>
          </a:xfrm>
          <a:prstGeom prst="rect">
            <a:avLst/>
          </a:prstGeom>
        </p:spPr>
        <p:txBody>
          <a:bodyPr wrap="square">
            <a:spAutoFit/>
          </a:bodyPr>
          <a:lstStyle/>
          <a:p>
            <a:r>
              <a:rPr lang="es-AR" dirty="0"/>
              <a:t>Las personas que ejercen la responsabilidad parental de un progenitor adolescente que tenga un hijo bajo su cuidado </a:t>
            </a:r>
            <a:r>
              <a:rPr lang="es-AR" sz="2400" b="1" dirty="0">
                <a:solidFill>
                  <a:srgbClr val="C00000"/>
                </a:solidFill>
              </a:rPr>
              <a:t>pueden oponerse a la realización de actos que resulten perjudiciales para el niño; </a:t>
            </a:r>
            <a:r>
              <a:rPr lang="es-AR" dirty="0"/>
              <a:t>también pueden intervenir cuando el progenitor omite realizar las acciones necesarias para preservar su adecuado desarrollo.</a:t>
            </a:r>
          </a:p>
          <a:p>
            <a:endParaRPr lang="es-AR" dirty="0"/>
          </a:p>
          <a:p>
            <a:r>
              <a:rPr lang="es-AR" sz="2000" b="1" dirty="0">
                <a:solidFill>
                  <a:srgbClr val="C00000"/>
                </a:solidFill>
              </a:rPr>
              <a:t>El consentimiento del progenitor adolescente debe integrarse con el asentimiento de cualquiera de sus propios progenitores </a:t>
            </a:r>
            <a:r>
              <a:rPr lang="es-AR" dirty="0"/>
              <a:t>si se trata de actos trascendentes para la vida del niño, como la decisión libre e informada de su adopción, intervenciones quirúrgicas que ponen en peligro su vida, u otros actos que pueden lesionar gravemente sus derechos. En caso de conflicto, el juez debe decidir a través del procedimiento más breve previsto por la ley local.</a:t>
            </a:r>
          </a:p>
          <a:p>
            <a:endParaRPr lang="es-AR" dirty="0"/>
          </a:p>
          <a:p>
            <a:r>
              <a:rPr lang="es-AR" dirty="0"/>
              <a:t>La plena capacidad de uno de los progenitores no modifica este régimen.</a:t>
            </a:r>
          </a:p>
        </p:txBody>
      </p:sp>
      <p:pic>
        <p:nvPicPr>
          <p:cNvPr id="3" name="Imagen 2"/>
          <p:cNvPicPr>
            <a:picLocks noChangeAspect="1"/>
          </p:cNvPicPr>
          <p:nvPr/>
        </p:nvPicPr>
        <p:blipFill>
          <a:blip r:embed="rId2"/>
          <a:stretch>
            <a:fillRect/>
          </a:stretch>
        </p:blipFill>
        <p:spPr>
          <a:xfrm>
            <a:off x="827584" y="548680"/>
            <a:ext cx="3888432" cy="1790700"/>
          </a:xfrm>
          <a:prstGeom prst="rect">
            <a:avLst/>
          </a:prstGeom>
        </p:spPr>
      </p:pic>
      <p:sp>
        <p:nvSpPr>
          <p:cNvPr id="4" name="Rectángulo 3"/>
          <p:cNvSpPr/>
          <p:nvPr/>
        </p:nvSpPr>
        <p:spPr>
          <a:xfrm>
            <a:off x="4932040" y="548680"/>
            <a:ext cx="3600400" cy="1790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000" b="1" dirty="0" smtClean="0"/>
              <a:t>RESPONSABILIDAD PARENTAL DE UN PROGENITOR ADOLESCENTE</a:t>
            </a:r>
            <a:endParaRPr lang="es-AR" sz="2000" b="1" dirty="0"/>
          </a:p>
        </p:txBody>
      </p:sp>
    </p:spTree>
    <p:extLst>
      <p:ext uri="{BB962C8B-B14F-4D97-AF65-F5344CB8AC3E}">
        <p14:creationId xmlns:p14="http://schemas.microsoft.com/office/powerpoint/2010/main" val="4858504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3131840" y="2497198"/>
            <a:ext cx="2592288" cy="2720280"/>
          </a:xfrm>
          <a:prstGeom prst="rect">
            <a:avLst/>
          </a:prstGeom>
        </p:spPr>
      </p:pic>
      <p:pic>
        <p:nvPicPr>
          <p:cNvPr id="5" name="Imagen 4"/>
          <p:cNvPicPr>
            <a:picLocks noChangeAspect="1"/>
          </p:cNvPicPr>
          <p:nvPr/>
        </p:nvPicPr>
        <p:blipFill>
          <a:blip r:embed="rId3"/>
          <a:stretch>
            <a:fillRect/>
          </a:stretch>
        </p:blipFill>
        <p:spPr>
          <a:xfrm>
            <a:off x="395536" y="2484054"/>
            <a:ext cx="2448272" cy="2720280"/>
          </a:xfrm>
          <a:prstGeom prst="rect">
            <a:avLst/>
          </a:prstGeom>
        </p:spPr>
      </p:pic>
      <p:pic>
        <p:nvPicPr>
          <p:cNvPr id="6" name="Imagen 5"/>
          <p:cNvPicPr>
            <a:picLocks noChangeAspect="1"/>
          </p:cNvPicPr>
          <p:nvPr/>
        </p:nvPicPr>
        <p:blipFill>
          <a:blip r:embed="rId4"/>
          <a:stretch>
            <a:fillRect/>
          </a:stretch>
        </p:blipFill>
        <p:spPr>
          <a:xfrm>
            <a:off x="6012160" y="2497198"/>
            <a:ext cx="2733675" cy="2826621"/>
          </a:xfrm>
          <a:prstGeom prst="rect">
            <a:avLst/>
          </a:prstGeom>
        </p:spPr>
      </p:pic>
      <p:sp>
        <p:nvSpPr>
          <p:cNvPr id="7" name="Rectángulo 6"/>
          <p:cNvSpPr/>
          <p:nvPr/>
        </p:nvSpPr>
        <p:spPr>
          <a:xfrm>
            <a:off x="179512" y="620688"/>
            <a:ext cx="8748464" cy="1754326"/>
          </a:xfrm>
          <a:prstGeom prst="rect">
            <a:avLst/>
          </a:prstGeom>
        </p:spPr>
        <p:txBody>
          <a:bodyPr wrap="square">
            <a:spAutoFit/>
          </a:bodyPr>
          <a:lstStyle/>
          <a:p>
            <a:pPr algn="ctr"/>
            <a:r>
              <a:rPr lang="es-AR" sz="3600" b="1" dirty="0"/>
              <a:t>Si el hijo tiene doble vínculo filial se requiere el </a:t>
            </a:r>
            <a:r>
              <a:rPr lang="es-AR" sz="3600" b="1" dirty="0" smtClean="0"/>
              <a:t>consentimiento</a:t>
            </a:r>
          </a:p>
          <a:p>
            <a:pPr algn="ctr"/>
            <a:r>
              <a:rPr lang="es-AR" sz="3600" b="1" dirty="0" smtClean="0"/>
              <a:t> </a:t>
            </a:r>
            <a:r>
              <a:rPr lang="es-AR" sz="3600" b="1" dirty="0" smtClean="0">
                <a:solidFill>
                  <a:srgbClr val="C00000"/>
                </a:solidFill>
              </a:rPr>
              <a:t>EXPRESO DE AMBOS</a:t>
            </a:r>
            <a:r>
              <a:rPr lang="es-AR" sz="3600" b="1" dirty="0" smtClean="0"/>
              <a:t> </a:t>
            </a:r>
            <a:r>
              <a:rPr lang="es-AR" sz="3600" b="1" dirty="0"/>
              <a:t>progenitores</a:t>
            </a:r>
          </a:p>
        </p:txBody>
      </p:sp>
      <p:sp>
        <p:nvSpPr>
          <p:cNvPr id="8" name="Rectángulo 7"/>
          <p:cNvSpPr/>
          <p:nvPr/>
        </p:nvSpPr>
        <p:spPr>
          <a:xfrm>
            <a:off x="179512" y="5589240"/>
            <a:ext cx="8374594" cy="954107"/>
          </a:xfrm>
          <a:prstGeom prst="rect">
            <a:avLst/>
          </a:prstGeom>
        </p:spPr>
        <p:txBody>
          <a:bodyPr wrap="square">
            <a:spAutoFit/>
          </a:bodyPr>
          <a:lstStyle/>
          <a:p>
            <a:r>
              <a:rPr lang="es-AR" dirty="0"/>
              <a:t>En todos </a:t>
            </a:r>
            <a:r>
              <a:rPr lang="es-AR" dirty="0" smtClean="0"/>
              <a:t>los casos que expresamente establece el CCCN, </a:t>
            </a:r>
            <a:r>
              <a:rPr lang="es-AR" dirty="0"/>
              <a:t>si uno de los progenitores no da su consentimiento o media imposibilidad para </a:t>
            </a:r>
            <a:r>
              <a:rPr lang="es-AR" dirty="0" smtClean="0"/>
              <a:t>prestarlo…</a:t>
            </a:r>
          </a:p>
          <a:p>
            <a:r>
              <a:rPr lang="es-AR" sz="2000" b="1" dirty="0" smtClean="0">
                <a:solidFill>
                  <a:srgbClr val="C00000"/>
                </a:solidFill>
              </a:rPr>
              <a:t>Debe </a:t>
            </a:r>
            <a:r>
              <a:rPr lang="es-AR" sz="2000" b="1" dirty="0">
                <a:solidFill>
                  <a:srgbClr val="C00000"/>
                </a:solidFill>
              </a:rPr>
              <a:t>resolver el juez teniendo en miras el interés familiar.</a:t>
            </a:r>
          </a:p>
        </p:txBody>
      </p:sp>
    </p:spTree>
    <p:extLst>
      <p:ext uri="{BB962C8B-B14F-4D97-AF65-F5344CB8AC3E}">
        <p14:creationId xmlns:p14="http://schemas.microsoft.com/office/powerpoint/2010/main" val="29960083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23528" y="836712"/>
            <a:ext cx="8640960" cy="5262979"/>
          </a:xfrm>
          <a:prstGeom prst="rect">
            <a:avLst/>
          </a:prstGeom>
        </p:spPr>
        <p:txBody>
          <a:bodyPr wrap="square">
            <a:spAutoFit/>
          </a:bodyPr>
          <a:lstStyle/>
          <a:p>
            <a:r>
              <a:rPr lang="es-AR" dirty="0"/>
              <a:t>a) autorizar a los hijos adolescentes entre dieciséis y dieciocho años </a:t>
            </a:r>
            <a:r>
              <a:rPr lang="es-AR" sz="2000" b="1" dirty="0" smtClean="0">
                <a:solidFill>
                  <a:srgbClr val="C00000"/>
                </a:solidFill>
              </a:rPr>
              <a:t>PARA CONTRAER MATRIMONIO;</a:t>
            </a:r>
          </a:p>
          <a:p>
            <a:endParaRPr lang="es-AR" dirty="0"/>
          </a:p>
          <a:p>
            <a:r>
              <a:rPr lang="es-AR" dirty="0"/>
              <a:t>b) autorizarlo </a:t>
            </a:r>
            <a:r>
              <a:rPr lang="es-AR" sz="2000" b="1" dirty="0" smtClean="0">
                <a:solidFill>
                  <a:srgbClr val="C00000"/>
                </a:solidFill>
              </a:rPr>
              <a:t>PARA INGRESAR A COMUNIDADES RELIGIOSAS</a:t>
            </a:r>
            <a:r>
              <a:rPr lang="es-AR" dirty="0" smtClean="0"/>
              <a:t>, </a:t>
            </a:r>
            <a:r>
              <a:rPr lang="es-AR" dirty="0"/>
              <a:t>fuerzas armadas o de seguridad;</a:t>
            </a:r>
          </a:p>
          <a:p>
            <a:endParaRPr lang="es-AR" dirty="0"/>
          </a:p>
          <a:p>
            <a:r>
              <a:rPr lang="es-AR" dirty="0"/>
              <a:t>c) autorizarlo </a:t>
            </a:r>
            <a:r>
              <a:rPr lang="es-AR" sz="2000" b="1" dirty="0" smtClean="0">
                <a:solidFill>
                  <a:srgbClr val="C00000"/>
                </a:solidFill>
              </a:rPr>
              <a:t>PARA SALIR DE LA REPÚBLICA O PARA EL CAMBIO DE RESIDENCIA PERMANENTE </a:t>
            </a:r>
            <a:r>
              <a:rPr lang="es-AR" dirty="0" smtClean="0"/>
              <a:t>en </a:t>
            </a:r>
            <a:r>
              <a:rPr lang="es-AR" dirty="0"/>
              <a:t>el extranjero;</a:t>
            </a:r>
          </a:p>
          <a:p>
            <a:endParaRPr lang="es-AR" dirty="0"/>
          </a:p>
          <a:p>
            <a:r>
              <a:rPr lang="es-AR" dirty="0"/>
              <a:t>d) autorizarlo </a:t>
            </a:r>
            <a:r>
              <a:rPr lang="es-AR" sz="2000" b="1" dirty="0" smtClean="0">
                <a:solidFill>
                  <a:srgbClr val="C00000"/>
                </a:solidFill>
              </a:rPr>
              <a:t>PARA ESTAR EN JUICIO</a:t>
            </a:r>
            <a:r>
              <a:rPr lang="es-AR" dirty="0" smtClean="0"/>
              <a:t>, </a:t>
            </a:r>
            <a:r>
              <a:rPr lang="es-AR" dirty="0"/>
              <a:t>en los supuestos en que no puede actuar por sí;</a:t>
            </a:r>
          </a:p>
          <a:p>
            <a:endParaRPr lang="es-AR" dirty="0"/>
          </a:p>
          <a:p>
            <a:r>
              <a:rPr lang="es-AR" dirty="0"/>
              <a:t>e) administrar los bienes de los hijos, excepto que se haya delegado la administración de conformidad con lo previsto en este Capítulo.</a:t>
            </a:r>
          </a:p>
          <a:p>
            <a:endParaRPr lang="es-AR" dirty="0"/>
          </a:p>
          <a:p>
            <a:endParaRPr lang="es-AR" dirty="0"/>
          </a:p>
          <a:p>
            <a:r>
              <a:rPr lang="es-AR" dirty="0"/>
              <a:t>Cuando el acto involucra a hijos adolescentes, es necesario su consentimiento expreso.</a:t>
            </a:r>
          </a:p>
          <a:p>
            <a:endParaRPr lang="es-AR" dirty="0"/>
          </a:p>
        </p:txBody>
      </p:sp>
    </p:spTree>
    <p:extLst>
      <p:ext uri="{BB962C8B-B14F-4D97-AF65-F5344CB8AC3E}">
        <p14:creationId xmlns:p14="http://schemas.microsoft.com/office/powerpoint/2010/main" val="781815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323528" y="589617"/>
            <a:ext cx="8424936" cy="6268383"/>
          </a:xfrm>
          <a:prstGeom prst="rect">
            <a:avLst/>
          </a:prstGeom>
        </p:spPr>
        <p:txBody>
          <a:bodyPr wrap="square">
            <a:spAutoFit/>
          </a:bodyPr>
          <a:lstStyle/>
          <a:p>
            <a:pPr>
              <a:spcAft>
                <a:spcPts val="750"/>
              </a:spcAft>
            </a:pPr>
            <a:r>
              <a:rPr lang="es-AR" sz="16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RESPONSABILIDAD PARENTAL</a:t>
            </a:r>
            <a:r>
              <a:rPr lang="es-AR" sz="1600" dirty="0">
                <a:latin typeface="Times New Roman" panose="02020603050405020304" pitchFamily="18" charset="0"/>
                <a:ea typeface="Times New Roman" panose="02020603050405020304" pitchFamily="18" charset="0"/>
              </a:rPr>
              <a:t>. Principios generales de la responsabilidad parental. Responsabilidad parental. Concepto. Principios generales. Enumeración. Figuras legales derivadas de la responsabilidad parental </a:t>
            </a:r>
          </a:p>
          <a:p>
            <a:pPr>
              <a:spcAft>
                <a:spcPts val="750"/>
              </a:spcAft>
            </a:pPr>
            <a:r>
              <a:rPr lang="es-AR" sz="1600" b="1" u="sng" dirty="0">
                <a:latin typeface="Times New Roman" panose="02020603050405020304" pitchFamily="18" charset="0"/>
                <a:ea typeface="Times New Roman" panose="02020603050405020304" pitchFamily="18" charset="0"/>
              </a:rPr>
              <a:t>TITULARIDAD Y EJERCICIO DE LA RESPONSABILIDAD PARENTAL. </a:t>
            </a:r>
            <a:r>
              <a:rPr lang="es-AR" sz="1600" dirty="0">
                <a:latin typeface="Times New Roman" panose="02020603050405020304" pitchFamily="18" charset="0"/>
                <a:ea typeface="Times New Roman" panose="02020603050405020304" pitchFamily="18" charset="0"/>
              </a:rPr>
              <a:t>Ejercicio de la responsabilidad parental. Desacuerdo. Delegación del ejercicio. Progenitores adolescentes. Actos que requieren el consentimiento de ambos progenitores. </a:t>
            </a:r>
          </a:p>
          <a:p>
            <a:pPr>
              <a:spcAft>
                <a:spcPts val="750"/>
              </a:spcAft>
            </a:pPr>
            <a:r>
              <a:rPr lang="es-AR" sz="1600" b="1" u="sng" dirty="0">
                <a:latin typeface="Times New Roman" panose="02020603050405020304" pitchFamily="18" charset="0"/>
                <a:ea typeface="Times New Roman" panose="02020603050405020304" pitchFamily="18" charset="0"/>
              </a:rPr>
              <a:t>DEBERES Y DERECHOS DE LOS PROGENITORES. REGLAS GENERALES</a:t>
            </a:r>
            <a:r>
              <a:rPr lang="es-AR" sz="1600" dirty="0">
                <a:latin typeface="Times New Roman" panose="02020603050405020304" pitchFamily="18" charset="0"/>
                <a:ea typeface="Times New Roman" panose="02020603050405020304" pitchFamily="18" charset="0"/>
              </a:rPr>
              <a:t>. Enumeración. Prohibición de malos tratos. Auxilio del Estado. </a:t>
            </a:r>
          </a:p>
          <a:p>
            <a:pPr>
              <a:spcAft>
                <a:spcPts val="750"/>
              </a:spcAft>
            </a:pPr>
            <a:r>
              <a:rPr lang="es-AR" sz="1600" b="1" u="sng" dirty="0">
                <a:latin typeface="Times New Roman" panose="02020603050405020304" pitchFamily="18" charset="0"/>
                <a:ea typeface="Times New Roman" panose="02020603050405020304" pitchFamily="18" charset="0"/>
              </a:rPr>
              <a:t>DEBERES Y DERECHOS SOBRE EL CUIDADO DE LOS HIJOS</a:t>
            </a:r>
            <a:r>
              <a:rPr lang="es-AR" sz="1600" dirty="0">
                <a:latin typeface="Times New Roman" panose="02020603050405020304" pitchFamily="18" charset="0"/>
                <a:ea typeface="Times New Roman" panose="02020603050405020304" pitchFamily="18" charset="0"/>
              </a:rPr>
              <a:t>. Cuidado personal. Clases. Modalidades del cuidado personal compartido. Reglas generales. Derecho y deber de comunicación. Cuidado personal unilateral. Deber de informar. Plan de </a:t>
            </a:r>
            <a:r>
              <a:rPr lang="es-AR" sz="1600" dirty="0" err="1">
                <a:latin typeface="Times New Roman" panose="02020603050405020304" pitchFamily="18" charset="0"/>
                <a:ea typeface="Times New Roman" panose="02020603050405020304" pitchFamily="18" charset="0"/>
              </a:rPr>
              <a:t>parentalidad</a:t>
            </a:r>
            <a:r>
              <a:rPr lang="es-AR" sz="1600" dirty="0">
                <a:latin typeface="Times New Roman" panose="02020603050405020304" pitchFamily="18" charset="0"/>
                <a:ea typeface="Times New Roman" panose="02020603050405020304" pitchFamily="18" charset="0"/>
              </a:rPr>
              <a:t>. Inexistencia de plan de </a:t>
            </a:r>
            <a:r>
              <a:rPr lang="es-AR" sz="1600" dirty="0" err="1">
                <a:latin typeface="Times New Roman" panose="02020603050405020304" pitchFamily="18" charset="0"/>
                <a:ea typeface="Times New Roman" panose="02020603050405020304" pitchFamily="18" charset="0"/>
              </a:rPr>
              <a:t>parentalidad</a:t>
            </a:r>
            <a:r>
              <a:rPr lang="es-AR" sz="1600" dirty="0">
                <a:latin typeface="Times New Roman" panose="02020603050405020304" pitchFamily="18" charset="0"/>
                <a:ea typeface="Times New Roman" panose="02020603050405020304" pitchFamily="18" charset="0"/>
              </a:rPr>
              <a:t> homologado. Otorgamiento de la guarda a un pariente.</a:t>
            </a:r>
          </a:p>
          <a:p>
            <a:pPr>
              <a:spcAft>
                <a:spcPts val="750"/>
              </a:spcAft>
            </a:pPr>
            <a:r>
              <a:rPr lang="es-AR" sz="1600" b="1" u="sng" dirty="0">
                <a:latin typeface="Times New Roman" panose="02020603050405020304" pitchFamily="18" charset="0"/>
                <a:ea typeface="Times New Roman" panose="02020603050405020304" pitchFamily="18" charset="0"/>
              </a:rPr>
              <a:t>REPRESENTACIÓN, DISPOSICIÓN Y ADMINISTRACIÓN DE LOS BIENES DEL HIJO MENOR DE EDAD</a:t>
            </a:r>
            <a:r>
              <a:rPr lang="es-AR" sz="1600" dirty="0">
                <a:latin typeface="Times New Roman" panose="02020603050405020304" pitchFamily="18" charset="0"/>
                <a:ea typeface="Times New Roman" panose="02020603050405020304" pitchFamily="18" charset="0"/>
              </a:rPr>
              <a:t>. Representación. Oposición al juicio. Juicio contra los progenitores. Hijo adolescente en juicio. Contratos por servicios del hijo menor de dieciséis años. Contratos por servicios del hijo mayor de dieciséis años. Presunción de autorización para hijo mayor de dieciséis años. 684.- Contratos de escasa cuantía. Administración de los bienes. Excepciones a la administración. Designación voluntaria de administrador. Desacuerdos. Contratos prohibidos. Contratos con terceros. Contratos de locación. Actos que necesitan autorización judicial Obligación de realizar inventario. Pérdida de la administración. Administración y privación de responsabilidad parental. Remoción de la administración. Rentas. Utilización de las rentas. </a:t>
            </a:r>
          </a:p>
          <a:p>
            <a:pPr>
              <a:spcAft>
                <a:spcPts val="750"/>
              </a:spcAft>
            </a:pPr>
            <a:r>
              <a:rPr lang="es-AR" sz="1600" dirty="0">
                <a:latin typeface="Times New Roman" panose="02020603050405020304" pitchFamily="18" charset="0"/>
                <a:ea typeface="Times New Roman" panose="02020603050405020304" pitchFamily="18" charset="0"/>
              </a:rPr>
              <a:t>EXTINCIÓN, PRIVACIÓN, SUSPENSIÓN Y REHABILITACIÓN DE LA RESPONSABILIDAD PARENTAL. Extinción de la titularidad. Privación. Rehabilitación.</a:t>
            </a:r>
            <a:endParaRPr lang="es-AR" sz="16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549819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757092" y="1364200"/>
            <a:ext cx="3767236" cy="1625161"/>
          </a:xfrm>
        </p:spPr>
        <p:txBody>
          <a:bodyPr>
            <a:normAutofit fontScale="90000"/>
          </a:bodyPr>
          <a:lstStyle/>
          <a:p>
            <a:r>
              <a:rPr lang="es-AR" sz="3600" b="1" dirty="0">
                <a:solidFill>
                  <a:srgbClr val="000000"/>
                </a:solidFill>
                <a:latin typeface="Gill Sans"/>
                <a:ea typeface="+mn-ea"/>
                <a:cs typeface="+mn-cs"/>
              </a:rPr>
              <a:t>¿</a:t>
            </a:r>
            <a:r>
              <a:rPr lang="es-AR" sz="3600" b="1" dirty="0" smtClean="0">
                <a:solidFill>
                  <a:srgbClr val="000000"/>
                </a:solidFill>
                <a:latin typeface="Gill Sans"/>
                <a:ea typeface="+mn-ea"/>
                <a:cs typeface="+mn-cs"/>
              </a:rPr>
              <a:t>Que significa Responsabilidad parental?</a:t>
            </a:r>
            <a:r>
              <a:rPr lang="es-AR" sz="1800" dirty="0">
                <a:solidFill>
                  <a:prstClr val="black"/>
                </a:solidFill>
                <a:latin typeface="Times New Roman"/>
                <a:ea typeface="+mn-ea"/>
                <a:cs typeface="+mn-cs"/>
              </a:rPr>
              <a:t/>
            </a:r>
            <a:br>
              <a:rPr lang="es-AR" sz="1800" dirty="0">
                <a:solidFill>
                  <a:prstClr val="black"/>
                </a:solidFill>
                <a:latin typeface="Times New Roman"/>
                <a:ea typeface="+mn-ea"/>
                <a:cs typeface="+mn-cs"/>
              </a:rPr>
            </a:br>
            <a:r>
              <a:rPr lang="es-AR" sz="1800" dirty="0">
                <a:solidFill>
                  <a:prstClr val="black"/>
                </a:solidFill>
                <a:latin typeface="Times New Roman"/>
                <a:ea typeface="+mn-ea"/>
                <a:cs typeface="+mn-cs"/>
              </a:rPr>
              <a:t/>
            </a:r>
            <a:br>
              <a:rPr lang="es-AR" sz="1800" dirty="0">
                <a:solidFill>
                  <a:prstClr val="black"/>
                </a:solidFill>
                <a:latin typeface="Times New Roman"/>
                <a:ea typeface="+mn-ea"/>
                <a:cs typeface="+mn-cs"/>
              </a:rPr>
            </a:br>
            <a:endParaRPr lang="es-AR" dirty="0"/>
          </a:p>
        </p:txBody>
      </p:sp>
      <p:pic>
        <p:nvPicPr>
          <p:cNvPr id="4" name="Imagen 3"/>
          <p:cNvPicPr>
            <a:picLocks noChangeAspect="1"/>
          </p:cNvPicPr>
          <p:nvPr/>
        </p:nvPicPr>
        <p:blipFill>
          <a:blip r:embed="rId2"/>
          <a:stretch>
            <a:fillRect/>
          </a:stretch>
        </p:blipFill>
        <p:spPr>
          <a:xfrm>
            <a:off x="899592" y="836712"/>
            <a:ext cx="2857500" cy="2152650"/>
          </a:xfrm>
          <a:prstGeom prst="rect">
            <a:avLst/>
          </a:prstGeom>
          <a:ln w="28575">
            <a:solidFill>
              <a:srgbClr val="FF0000"/>
            </a:solidFill>
          </a:ln>
        </p:spPr>
      </p:pic>
      <p:pic>
        <p:nvPicPr>
          <p:cNvPr id="6" name="Imagen 5"/>
          <p:cNvPicPr>
            <a:picLocks noChangeAspect="1"/>
          </p:cNvPicPr>
          <p:nvPr/>
        </p:nvPicPr>
        <p:blipFill>
          <a:blip r:embed="rId3"/>
          <a:stretch>
            <a:fillRect/>
          </a:stretch>
        </p:blipFill>
        <p:spPr>
          <a:xfrm>
            <a:off x="6012160" y="1632685"/>
            <a:ext cx="2618439" cy="1324744"/>
          </a:xfrm>
          <a:prstGeom prst="rect">
            <a:avLst/>
          </a:prstGeom>
          <a:ln w="19050">
            <a:solidFill>
              <a:srgbClr val="FF0000"/>
            </a:solidFill>
          </a:ln>
        </p:spPr>
      </p:pic>
      <p:sp>
        <p:nvSpPr>
          <p:cNvPr id="7" name="Rectángulo 6"/>
          <p:cNvSpPr/>
          <p:nvPr/>
        </p:nvSpPr>
        <p:spPr>
          <a:xfrm>
            <a:off x="602215" y="3516849"/>
            <a:ext cx="8028384" cy="2308324"/>
          </a:xfrm>
          <a:prstGeom prst="rect">
            <a:avLst/>
          </a:prstGeom>
        </p:spPr>
        <p:txBody>
          <a:bodyPr wrap="square">
            <a:spAutoFit/>
          </a:bodyPr>
          <a:lstStyle/>
          <a:p>
            <a:pPr algn="ctr"/>
            <a:r>
              <a:rPr lang="es-AR" sz="2800" dirty="0" smtClean="0"/>
              <a:t>Es </a:t>
            </a:r>
            <a:r>
              <a:rPr lang="es-AR" sz="2800" dirty="0"/>
              <a:t>el </a:t>
            </a:r>
            <a:r>
              <a:rPr lang="es-AR" sz="3200" b="1" dirty="0">
                <a:solidFill>
                  <a:srgbClr val="FF0000"/>
                </a:solidFill>
              </a:rPr>
              <a:t>conjunto de </a:t>
            </a:r>
            <a:r>
              <a:rPr lang="es-AR" sz="3200" b="1" dirty="0" smtClean="0">
                <a:solidFill>
                  <a:srgbClr val="FF0000"/>
                </a:solidFill>
              </a:rPr>
              <a:t>Deberes </a:t>
            </a:r>
            <a:r>
              <a:rPr lang="es-AR" sz="3200" b="1" dirty="0">
                <a:solidFill>
                  <a:srgbClr val="FF0000"/>
                </a:solidFill>
              </a:rPr>
              <a:t>y </a:t>
            </a:r>
            <a:r>
              <a:rPr lang="es-AR" sz="3200" b="1" dirty="0" smtClean="0">
                <a:solidFill>
                  <a:srgbClr val="FF0000"/>
                </a:solidFill>
              </a:rPr>
              <a:t>Derechos </a:t>
            </a:r>
            <a:r>
              <a:rPr lang="es-AR" sz="2800" dirty="0"/>
              <a:t>que corresponden a los progenitores sobre la persona y bienes del hijo, para su protección, desarrollo y formación integral mientras sea menor de edad </a:t>
            </a:r>
            <a:endParaRPr lang="es-AR" sz="2800" dirty="0" smtClean="0"/>
          </a:p>
          <a:p>
            <a:pPr algn="ctr"/>
            <a:r>
              <a:rPr lang="es-AR" sz="2800" dirty="0" smtClean="0"/>
              <a:t>y </a:t>
            </a:r>
            <a:r>
              <a:rPr lang="es-AR" sz="2800" dirty="0"/>
              <a:t>no se haya emancipado.</a:t>
            </a:r>
          </a:p>
        </p:txBody>
      </p:sp>
    </p:spTree>
    <p:extLst>
      <p:ext uri="{BB962C8B-B14F-4D97-AF65-F5344CB8AC3E}">
        <p14:creationId xmlns:p14="http://schemas.microsoft.com/office/powerpoint/2010/main" val="8495497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ctrTitle"/>
          </p:nvPr>
        </p:nvSpPr>
        <p:spPr>
          <a:xfrm>
            <a:off x="107504" y="260648"/>
            <a:ext cx="8856984" cy="1771600"/>
          </a:xfrm>
        </p:spPr>
        <p:txBody>
          <a:bodyPr/>
          <a:lstStyle/>
          <a:p>
            <a:pPr algn="ctr"/>
            <a:r>
              <a:rPr lang="es-AR" sz="6600" dirty="0" smtClean="0">
                <a:solidFill>
                  <a:schemeClr val="bg1"/>
                </a:solidFill>
              </a:rPr>
              <a:t>Principios Generales</a:t>
            </a:r>
            <a:r>
              <a:rPr lang="es-AR" sz="7200" dirty="0" smtClean="0">
                <a:solidFill>
                  <a:schemeClr val="bg1"/>
                </a:solidFill>
              </a:rPr>
              <a:t>. </a:t>
            </a:r>
            <a:endParaRPr lang="es-AR" sz="7200" dirty="0">
              <a:solidFill>
                <a:schemeClr val="bg1"/>
              </a:solidFill>
            </a:endParaRPr>
          </a:p>
        </p:txBody>
      </p:sp>
      <p:sp>
        <p:nvSpPr>
          <p:cNvPr id="2" name="Rectángulo 1"/>
          <p:cNvSpPr/>
          <p:nvPr/>
        </p:nvSpPr>
        <p:spPr>
          <a:xfrm>
            <a:off x="2483768" y="4293096"/>
            <a:ext cx="4572000" cy="646331"/>
          </a:xfrm>
          <a:prstGeom prst="rect">
            <a:avLst/>
          </a:prstGeom>
        </p:spPr>
        <p:txBody>
          <a:bodyPr>
            <a:spAutoFit/>
          </a:bodyPr>
          <a:lstStyle/>
          <a:p>
            <a:pPr algn="ctr"/>
            <a:r>
              <a:rPr lang="es-AR" dirty="0">
                <a:solidFill>
                  <a:schemeClr val="bg1"/>
                </a:solidFill>
              </a:rPr>
              <a:t>Principios generales de la responsabilidad parental. </a:t>
            </a:r>
            <a:endParaRPr lang="es-AR" dirty="0">
              <a:solidFill>
                <a:schemeClr val="bg1"/>
              </a:solidFill>
            </a:endParaRPr>
          </a:p>
        </p:txBody>
      </p:sp>
      <p:pic>
        <p:nvPicPr>
          <p:cNvPr id="4" name="Imagen 3"/>
          <p:cNvPicPr>
            <a:picLocks noChangeAspect="1"/>
          </p:cNvPicPr>
          <p:nvPr/>
        </p:nvPicPr>
        <p:blipFill>
          <a:blip r:embed="rId2"/>
          <a:stretch>
            <a:fillRect/>
          </a:stretch>
        </p:blipFill>
        <p:spPr>
          <a:xfrm>
            <a:off x="1115616" y="3110627"/>
            <a:ext cx="6319664" cy="3657600"/>
          </a:xfrm>
          <a:prstGeom prst="rect">
            <a:avLst/>
          </a:prstGeom>
        </p:spPr>
      </p:pic>
    </p:spTree>
    <p:extLst>
      <p:ext uri="{BB962C8B-B14F-4D97-AF65-F5344CB8AC3E}">
        <p14:creationId xmlns:p14="http://schemas.microsoft.com/office/powerpoint/2010/main" val="11944823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15008" y="-21464"/>
            <a:ext cx="7266384" cy="1600200"/>
          </a:xfrm>
        </p:spPr>
        <p:txBody>
          <a:bodyPr>
            <a:normAutofit/>
          </a:bodyPr>
          <a:lstStyle/>
          <a:p>
            <a:r>
              <a:rPr lang="es-AR" sz="4400" dirty="0" smtClean="0"/>
              <a:t>SON </a:t>
            </a:r>
            <a:r>
              <a:rPr lang="es-AR" sz="4400" b="1" dirty="0" smtClean="0">
                <a:solidFill>
                  <a:srgbClr val="FF0000"/>
                </a:solidFill>
              </a:rPr>
              <a:t>TRES</a:t>
            </a:r>
            <a:r>
              <a:rPr lang="es-AR" sz="4400" dirty="0" smtClean="0"/>
              <a:t> </a:t>
            </a:r>
            <a:r>
              <a:rPr lang="es-AR" sz="4400" dirty="0" smtClean="0"/>
              <a:t>LOS PRINC. GENERALES</a:t>
            </a:r>
            <a:endParaRPr lang="es-AR" sz="4400" dirty="0"/>
          </a:p>
        </p:txBody>
      </p:sp>
      <p:sp>
        <p:nvSpPr>
          <p:cNvPr id="3" name="Marcador de contenido 2"/>
          <p:cNvSpPr>
            <a:spLocks noGrp="1"/>
          </p:cNvSpPr>
          <p:nvPr>
            <p:ph sz="half" idx="1"/>
          </p:nvPr>
        </p:nvSpPr>
        <p:spPr>
          <a:xfrm>
            <a:off x="28181" y="1772816"/>
            <a:ext cx="6336704" cy="4138256"/>
          </a:xfrm>
        </p:spPr>
        <p:txBody>
          <a:bodyPr>
            <a:normAutofit fontScale="70000" lnSpcReduction="20000"/>
          </a:bodyPr>
          <a:lstStyle/>
          <a:p>
            <a:r>
              <a:rPr lang="es-AR" sz="3100" dirty="0">
                <a:solidFill>
                  <a:srgbClr val="FF0000"/>
                </a:solidFill>
                <a:latin typeface="arial" panose="020B0604020202020204" pitchFamily="34" charset="0"/>
              </a:rPr>
              <a:t>a) el </a:t>
            </a:r>
            <a:r>
              <a:rPr lang="es-AR" sz="3100" b="1" dirty="0" smtClean="0">
                <a:solidFill>
                  <a:schemeClr val="tx1"/>
                </a:solidFill>
                <a:latin typeface="arial" panose="020B0604020202020204" pitchFamily="34" charset="0"/>
              </a:rPr>
              <a:t>INTERÉS SUPERIOR </a:t>
            </a:r>
            <a:r>
              <a:rPr lang="es-AR" sz="3100" dirty="0" smtClean="0">
                <a:solidFill>
                  <a:srgbClr val="FF0000"/>
                </a:solidFill>
                <a:latin typeface="arial" panose="020B0604020202020204" pitchFamily="34" charset="0"/>
              </a:rPr>
              <a:t>del </a:t>
            </a:r>
            <a:r>
              <a:rPr lang="es-AR" sz="3100" dirty="0">
                <a:solidFill>
                  <a:srgbClr val="FF0000"/>
                </a:solidFill>
                <a:latin typeface="arial" panose="020B0604020202020204" pitchFamily="34" charset="0"/>
              </a:rPr>
              <a:t>niño;</a:t>
            </a:r>
          </a:p>
          <a:p>
            <a:endParaRPr lang="es-AR" sz="3100" dirty="0">
              <a:solidFill>
                <a:srgbClr val="FF0000"/>
              </a:solidFill>
              <a:latin typeface="arial" panose="020B0604020202020204" pitchFamily="34" charset="0"/>
            </a:endParaRPr>
          </a:p>
          <a:p>
            <a:r>
              <a:rPr lang="es-AR" sz="3100" dirty="0">
                <a:solidFill>
                  <a:srgbClr val="FF0000"/>
                </a:solidFill>
                <a:latin typeface="arial" panose="020B0604020202020204" pitchFamily="34" charset="0"/>
              </a:rPr>
              <a:t>b) la </a:t>
            </a:r>
            <a:r>
              <a:rPr lang="es-AR" sz="3100" b="1" dirty="0" smtClean="0">
                <a:solidFill>
                  <a:schemeClr val="tx1"/>
                </a:solidFill>
                <a:latin typeface="arial" panose="020B0604020202020204" pitchFamily="34" charset="0"/>
              </a:rPr>
              <a:t>AUTONOMÍA PROGRESIVA </a:t>
            </a:r>
            <a:r>
              <a:rPr lang="es-AR" sz="3100" dirty="0" smtClean="0">
                <a:solidFill>
                  <a:srgbClr val="FF0000"/>
                </a:solidFill>
                <a:latin typeface="arial" panose="020B0604020202020204" pitchFamily="34" charset="0"/>
              </a:rPr>
              <a:t>del </a:t>
            </a:r>
            <a:r>
              <a:rPr lang="es-AR" sz="3100" dirty="0">
                <a:solidFill>
                  <a:srgbClr val="FF0000"/>
                </a:solidFill>
                <a:latin typeface="arial" panose="020B0604020202020204" pitchFamily="34" charset="0"/>
              </a:rPr>
              <a:t>hijo conforme a sus características psicofísicas, aptitudes y desarrollo. A mayor autonomía, disminuye la representación de los progenitores en el ejercicio de los derechos de los hijos;</a:t>
            </a:r>
          </a:p>
          <a:p>
            <a:endParaRPr lang="es-AR" sz="3100" dirty="0">
              <a:solidFill>
                <a:srgbClr val="FF0000"/>
              </a:solidFill>
              <a:latin typeface="arial" panose="020B0604020202020204" pitchFamily="34" charset="0"/>
            </a:endParaRPr>
          </a:p>
          <a:p>
            <a:r>
              <a:rPr lang="es-AR" sz="3100" dirty="0">
                <a:solidFill>
                  <a:srgbClr val="FF0000"/>
                </a:solidFill>
                <a:latin typeface="arial" panose="020B0604020202020204" pitchFamily="34" charset="0"/>
              </a:rPr>
              <a:t>c) el derecho del niño a </a:t>
            </a:r>
            <a:r>
              <a:rPr lang="es-AR" sz="3400" b="1" dirty="0" smtClean="0">
                <a:solidFill>
                  <a:schemeClr val="tx1"/>
                </a:solidFill>
                <a:latin typeface="arial" panose="020B0604020202020204" pitchFamily="34" charset="0"/>
              </a:rPr>
              <a:t>SER OÍDO Y A QUE SU OPINIÓN SEA TENIDA EN CUENTA </a:t>
            </a:r>
            <a:r>
              <a:rPr lang="es-AR" sz="3100" dirty="0" smtClean="0">
                <a:solidFill>
                  <a:srgbClr val="FF0000"/>
                </a:solidFill>
                <a:latin typeface="arial" panose="020B0604020202020204" pitchFamily="34" charset="0"/>
              </a:rPr>
              <a:t>según </a:t>
            </a:r>
            <a:r>
              <a:rPr lang="es-AR" sz="3100" dirty="0">
                <a:solidFill>
                  <a:srgbClr val="FF0000"/>
                </a:solidFill>
                <a:latin typeface="arial" panose="020B0604020202020204" pitchFamily="34" charset="0"/>
              </a:rPr>
              <a:t>su edad y grado de </a:t>
            </a:r>
            <a:r>
              <a:rPr lang="es-AR" sz="3100" dirty="0" smtClean="0">
                <a:solidFill>
                  <a:srgbClr val="FF0000"/>
                </a:solidFill>
                <a:latin typeface="arial" panose="020B0604020202020204" pitchFamily="34" charset="0"/>
              </a:rPr>
              <a:t>madurez</a:t>
            </a:r>
            <a:endParaRPr lang="es-AR" dirty="0">
              <a:solidFill>
                <a:srgbClr val="202124"/>
              </a:solidFill>
              <a:latin typeface="arial" panose="020B0604020202020204" pitchFamily="34" charset="0"/>
            </a:endParaRPr>
          </a:p>
        </p:txBody>
      </p:sp>
      <p:sp>
        <p:nvSpPr>
          <p:cNvPr id="4" name="Marcador de contenido 3"/>
          <p:cNvSpPr>
            <a:spLocks noGrp="1"/>
          </p:cNvSpPr>
          <p:nvPr>
            <p:ph sz="half" idx="2"/>
          </p:nvPr>
        </p:nvSpPr>
        <p:spPr/>
        <p:txBody>
          <a:bodyPr>
            <a:normAutofit fontScale="70000" lnSpcReduction="20000"/>
          </a:bodyPr>
          <a:lstStyle/>
          <a:p>
            <a:pPr marL="0" indent="0">
              <a:buNone/>
            </a:pPr>
            <a:r>
              <a:rPr lang="es-AR" dirty="0" smtClean="0">
                <a:solidFill>
                  <a:srgbClr val="202124"/>
                </a:solidFill>
                <a:latin typeface="arial" panose="020B0604020202020204" pitchFamily="34" charset="0"/>
              </a:rPr>
              <a:t>, </a:t>
            </a:r>
            <a:endParaRPr lang="es-AR" dirty="0"/>
          </a:p>
        </p:txBody>
      </p:sp>
      <p:pic>
        <p:nvPicPr>
          <p:cNvPr id="6" name="Imagen 5"/>
          <p:cNvPicPr>
            <a:picLocks noChangeAspect="1"/>
          </p:cNvPicPr>
          <p:nvPr/>
        </p:nvPicPr>
        <p:blipFill>
          <a:blip r:embed="rId2"/>
          <a:stretch>
            <a:fillRect/>
          </a:stretch>
        </p:blipFill>
        <p:spPr>
          <a:xfrm>
            <a:off x="6364886" y="1916832"/>
            <a:ext cx="2675796" cy="3486315"/>
          </a:xfrm>
          <a:prstGeom prst="rect">
            <a:avLst/>
          </a:prstGeom>
        </p:spPr>
      </p:pic>
    </p:spTree>
    <p:extLst>
      <p:ext uri="{BB962C8B-B14F-4D97-AF65-F5344CB8AC3E}">
        <p14:creationId xmlns:p14="http://schemas.microsoft.com/office/powerpoint/2010/main" val="24815747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13284" y="1052736"/>
            <a:ext cx="8640960" cy="1600200"/>
          </a:xfrm>
        </p:spPr>
        <p:txBody>
          <a:bodyPr>
            <a:normAutofit fontScale="90000"/>
          </a:bodyPr>
          <a:lstStyle/>
          <a:p>
            <a:pPr algn="ctr"/>
            <a:r>
              <a:rPr lang="es-AR" dirty="0" smtClean="0"/>
              <a:t>“FIGURAS LEGALES” </a:t>
            </a:r>
            <a:br>
              <a:rPr lang="es-AR" dirty="0" smtClean="0"/>
            </a:br>
            <a:r>
              <a:rPr lang="es-AR" dirty="0" smtClean="0"/>
              <a:t>DERIVADAS DE LA RESPONSABILIDAD PARENTAL</a:t>
            </a:r>
            <a:endParaRPr lang="es-AR" dirty="0"/>
          </a:p>
        </p:txBody>
      </p:sp>
      <p:sp>
        <p:nvSpPr>
          <p:cNvPr id="3" name="Rectángulo 2"/>
          <p:cNvSpPr/>
          <p:nvPr/>
        </p:nvSpPr>
        <p:spPr>
          <a:xfrm>
            <a:off x="728446" y="2677785"/>
            <a:ext cx="8010636" cy="3662541"/>
          </a:xfrm>
          <a:prstGeom prst="rect">
            <a:avLst/>
          </a:prstGeom>
        </p:spPr>
        <p:txBody>
          <a:bodyPr wrap="square">
            <a:spAutoFit/>
          </a:bodyPr>
          <a:lstStyle/>
          <a:p>
            <a:r>
              <a:rPr lang="es-AR" dirty="0" smtClean="0"/>
              <a:t> </a:t>
            </a:r>
            <a:endParaRPr lang="es-AR" dirty="0"/>
          </a:p>
          <a:p>
            <a:r>
              <a:rPr lang="es-AR" sz="2800" b="1" dirty="0">
                <a:solidFill>
                  <a:srgbClr val="0070C0"/>
                </a:solidFill>
              </a:rPr>
              <a:t>a) la </a:t>
            </a:r>
            <a:r>
              <a:rPr lang="es-AR" sz="2800" b="1" dirty="0">
                <a:solidFill>
                  <a:srgbClr val="C00000"/>
                </a:solidFill>
              </a:rPr>
              <a:t>titularidad y el ejercicio </a:t>
            </a:r>
            <a:r>
              <a:rPr lang="es-AR" sz="2800" b="1" dirty="0">
                <a:solidFill>
                  <a:srgbClr val="0070C0"/>
                </a:solidFill>
              </a:rPr>
              <a:t>de la responsabilidad parental;</a:t>
            </a:r>
          </a:p>
          <a:p>
            <a:endParaRPr lang="es-AR" sz="2800" b="1" dirty="0">
              <a:solidFill>
                <a:srgbClr val="0070C0"/>
              </a:solidFill>
            </a:endParaRPr>
          </a:p>
          <a:p>
            <a:r>
              <a:rPr lang="es-AR" sz="2800" b="1" dirty="0">
                <a:solidFill>
                  <a:srgbClr val="0070C0"/>
                </a:solidFill>
              </a:rPr>
              <a:t>b) el </a:t>
            </a:r>
            <a:r>
              <a:rPr lang="es-AR" sz="2800" b="1" dirty="0">
                <a:solidFill>
                  <a:srgbClr val="C00000"/>
                </a:solidFill>
              </a:rPr>
              <a:t>cuidado personal del </a:t>
            </a:r>
            <a:r>
              <a:rPr lang="es-AR" sz="2800" b="1" dirty="0" smtClean="0">
                <a:solidFill>
                  <a:srgbClr val="C00000"/>
                </a:solidFill>
              </a:rPr>
              <a:t>hijo</a:t>
            </a:r>
            <a:r>
              <a:rPr lang="es-AR" sz="2800" b="1" dirty="0" smtClean="0">
                <a:solidFill>
                  <a:srgbClr val="0070C0"/>
                </a:solidFill>
              </a:rPr>
              <a:t>, </a:t>
            </a:r>
            <a:r>
              <a:rPr lang="es-AR" sz="2800" b="1" dirty="0">
                <a:solidFill>
                  <a:srgbClr val="0070C0"/>
                </a:solidFill>
              </a:rPr>
              <a:t>por los progenitores;</a:t>
            </a:r>
          </a:p>
          <a:p>
            <a:endParaRPr lang="es-AR" sz="2800" b="1" dirty="0">
              <a:solidFill>
                <a:srgbClr val="0070C0"/>
              </a:solidFill>
            </a:endParaRPr>
          </a:p>
          <a:p>
            <a:r>
              <a:rPr lang="es-AR" sz="2800" b="1" dirty="0">
                <a:solidFill>
                  <a:srgbClr val="0070C0"/>
                </a:solidFill>
              </a:rPr>
              <a:t>c) </a:t>
            </a:r>
            <a:r>
              <a:rPr lang="es-AR" sz="2800" b="1" dirty="0">
                <a:solidFill>
                  <a:srgbClr val="C00000"/>
                </a:solidFill>
              </a:rPr>
              <a:t>la guarda </a:t>
            </a:r>
            <a:r>
              <a:rPr lang="es-AR" sz="2800" b="1" dirty="0">
                <a:solidFill>
                  <a:srgbClr val="0070C0"/>
                </a:solidFill>
              </a:rPr>
              <a:t>otorgada por el juez a un tercero.</a:t>
            </a:r>
          </a:p>
          <a:p>
            <a:endParaRPr lang="es-AR" dirty="0"/>
          </a:p>
        </p:txBody>
      </p:sp>
    </p:spTree>
    <p:extLst>
      <p:ext uri="{BB962C8B-B14F-4D97-AF65-F5344CB8AC3E}">
        <p14:creationId xmlns:p14="http://schemas.microsoft.com/office/powerpoint/2010/main" val="12426652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619672" y="548680"/>
            <a:ext cx="6318448" cy="830997"/>
          </a:xfrm>
          <a:prstGeom prst="rect">
            <a:avLst/>
          </a:prstGeom>
        </p:spPr>
        <p:txBody>
          <a:bodyPr wrap="square">
            <a:spAutoFit/>
          </a:bodyPr>
          <a:lstStyle/>
          <a:p>
            <a:pPr algn="ctr"/>
            <a:r>
              <a:rPr lang="es-AR" sz="2400" b="1" dirty="0" smtClean="0"/>
              <a:t> </a:t>
            </a:r>
            <a:r>
              <a:rPr lang="es-AR" sz="2400" b="1" dirty="0" smtClean="0"/>
              <a:t>EJERCICIO DE LA RESPONSABILIDAD PARENTAL</a:t>
            </a:r>
            <a:endParaRPr lang="es-AR" sz="2400" b="1" dirty="0"/>
          </a:p>
        </p:txBody>
      </p:sp>
      <p:sp>
        <p:nvSpPr>
          <p:cNvPr id="6" name="Rectángulo redondeado 5"/>
          <p:cNvSpPr/>
          <p:nvPr/>
        </p:nvSpPr>
        <p:spPr>
          <a:xfrm>
            <a:off x="2591780" y="1417899"/>
            <a:ext cx="4104456" cy="7319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dirty="0" smtClean="0"/>
              <a:t>MUY IMPORTANTE </a:t>
            </a:r>
            <a:endParaRPr lang="es-AR" dirty="0"/>
          </a:p>
        </p:txBody>
      </p:sp>
      <p:sp>
        <p:nvSpPr>
          <p:cNvPr id="9" name="Rectángulo 8"/>
          <p:cNvSpPr/>
          <p:nvPr/>
        </p:nvSpPr>
        <p:spPr>
          <a:xfrm>
            <a:off x="251520" y="2145687"/>
            <a:ext cx="8784976" cy="4708981"/>
          </a:xfrm>
          <a:prstGeom prst="rect">
            <a:avLst/>
          </a:prstGeom>
        </p:spPr>
        <p:txBody>
          <a:bodyPr wrap="square">
            <a:spAutoFit/>
          </a:bodyPr>
          <a:lstStyle/>
          <a:p>
            <a:endParaRPr lang="es-AR" dirty="0"/>
          </a:p>
          <a:p>
            <a:pPr algn="just"/>
            <a:r>
              <a:rPr lang="es-AR" dirty="0"/>
              <a:t>a) en caso </a:t>
            </a:r>
            <a:r>
              <a:rPr lang="es-AR" b="1" dirty="0">
                <a:solidFill>
                  <a:srgbClr val="C00000"/>
                </a:solidFill>
              </a:rPr>
              <a:t>de convivencia con ambos progenitores</a:t>
            </a:r>
            <a:r>
              <a:rPr lang="es-AR" dirty="0"/>
              <a:t>, a éstos. Se presume que los actos realizados por uno </a:t>
            </a:r>
            <a:r>
              <a:rPr lang="es-AR" sz="2000" b="1" dirty="0">
                <a:solidFill>
                  <a:srgbClr val="C00000"/>
                </a:solidFill>
              </a:rPr>
              <a:t>cuentan con la conformidad del otro</a:t>
            </a:r>
            <a:r>
              <a:rPr lang="es-AR" dirty="0"/>
              <a:t>, con excepción de los supuestos contemplados en el artículo 645, o que medie expresa oposición;</a:t>
            </a:r>
          </a:p>
          <a:p>
            <a:pPr algn="just"/>
            <a:endParaRPr lang="es-AR" dirty="0"/>
          </a:p>
          <a:p>
            <a:pPr algn="just"/>
            <a:r>
              <a:rPr lang="es-AR" dirty="0"/>
              <a:t>b) en caso de cese de la convivencia, </a:t>
            </a:r>
            <a:r>
              <a:rPr lang="es-AR" sz="2000" b="1" dirty="0">
                <a:solidFill>
                  <a:srgbClr val="C00000"/>
                </a:solidFill>
              </a:rPr>
              <a:t>divorcio o nulidad de matrimonio</a:t>
            </a:r>
            <a:r>
              <a:rPr lang="es-AR" dirty="0"/>
              <a:t>, a ambos progenitores. </a:t>
            </a:r>
            <a:r>
              <a:rPr lang="es-AR" dirty="0" smtClean="0"/>
              <a:t>Se presume que los actos realizados por uno </a:t>
            </a:r>
            <a:r>
              <a:rPr lang="es-AR" sz="2000" b="1" dirty="0" smtClean="0">
                <a:solidFill>
                  <a:srgbClr val="C00000"/>
                </a:solidFill>
              </a:rPr>
              <a:t>cuentan con la conformidad del </a:t>
            </a:r>
            <a:r>
              <a:rPr lang="es-AR" sz="2000" b="1" dirty="0">
                <a:solidFill>
                  <a:srgbClr val="C00000"/>
                </a:solidFill>
              </a:rPr>
              <a:t>otro, </a:t>
            </a:r>
            <a:r>
              <a:rPr lang="es-AR" dirty="0"/>
              <a:t>con las excepciones del inciso anterior. Por voluntad </a:t>
            </a:r>
            <a:r>
              <a:rPr lang="es-AR" dirty="0" smtClean="0"/>
              <a:t>de </a:t>
            </a:r>
            <a:r>
              <a:rPr lang="es-AR" dirty="0"/>
              <a:t>los progenitores o por decisión judicial, en interés del hijo, el ejercicio se puede atribuir a sólo uno de ellos, o establecerse distintas modalidades;</a:t>
            </a:r>
          </a:p>
          <a:p>
            <a:pPr algn="just"/>
            <a:endParaRPr lang="es-AR" dirty="0"/>
          </a:p>
          <a:p>
            <a:pPr algn="just"/>
            <a:r>
              <a:rPr lang="es-AR" dirty="0"/>
              <a:t>c) en caso de muerte, ausencia con presunción de fallecimiento, privación de la responsabilidad parental o suspensión del ejercicio de un progenitor, al otro;</a:t>
            </a:r>
          </a:p>
          <a:p>
            <a:pPr algn="just"/>
            <a:r>
              <a:rPr lang="es-AR" dirty="0" smtClean="0"/>
              <a:t>de </a:t>
            </a:r>
            <a:r>
              <a:rPr lang="es-AR" dirty="0"/>
              <a:t>hijo extramatrimonial con doble vínculo filial, si uno se estableció por declaración judicial, al otro progenitor. </a:t>
            </a:r>
            <a:r>
              <a:rPr lang="es-AR" sz="2000" b="1" dirty="0">
                <a:solidFill>
                  <a:srgbClr val="C00000"/>
                </a:solidFill>
              </a:rPr>
              <a:t>En interés del hijo, los progenitores de común acuerdo o el juez pueden decidir el ejercicio conjunto o establecer distintas modalidades.</a:t>
            </a:r>
          </a:p>
        </p:txBody>
      </p:sp>
    </p:spTree>
    <p:extLst>
      <p:ext uri="{BB962C8B-B14F-4D97-AF65-F5344CB8AC3E}">
        <p14:creationId xmlns:p14="http://schemas.microsoft.com/office/powerpoint/2010/main" val="24281293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3568" y="4005064"/>
            <a:ext cx="8050215" cy="1676400"/>
          </a:xfrm>
        </p:spPr>
        <p:txBody>
          <a:bodyPr>
            <a:noAutofit/>
          </a:bodyPr>
          <a:lstStyle/>
          <a:p>
            <a:r>
              <a:rPr lang="es-AR" sz="4400" dirty="0" smtClean="0"/>
              <a:t>Desacuerdo: </a:t>
            </a:r>
            <a:br>
              <a:rPr lang="es-AR" sz="4400" dirty="0" smtClean="0"/>
            </a:br>
            <a:r>
              <a:rPr lang="es-AR" sz="4400" dirty="0" smtClean="0"/>
              <a:t>cualquiera </a:t>
            </a:r>
            <a:r>
              <a:rPr lang="es-AR" sz="4400" dirty="0"/>
              <a:t>de ellos puede acudir al juez competente</a:t>
            </a:r>
            <a:endParaRPr lang="es-AR" sz="4400" dirty="0"/>
          </a:p>
        </p:txBody>
      </p:sp>
      <p:pic>
        <p:nvPicPr>
          <p:cNvPr id="6" name="Imagen 5"/>
          <p:cNvPicPr>
            <a:picLocks noChangeAspect="1"/>
          </p:cNvPicPr>
          <p:nvPr/>
        </p:nvPicPr>
        <p:blipFill>
          <a:blip r:embed="rId2"/>
          <a:stretch>
            <a:fillRect/>
          </a:stretch>
        </p:blipFill>
        <p:spPr>
          <a:xfrm>
            <a:off x="1886236" y="64840"/>
            <a:ext cx="5256584" cy="2808312"/>
          </a:xfrm>
          <a:prstGeom prst="rect">
            <a:avLst/>
          </a:prstGeom>
        </p:spPr>
      </p:pic>
    </p:spTree>
    <p:extLst>
      <p:ext uri="{BB962C8B-B14F-4D97-AF65-F5344CB8AC3E}">
        <p14:creationId xmlns:p14="http://schemas.microsoft.com/office/powerpoint/2010/main" val="17123154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13241" y="4365104"/>
            <a:ext cx="8208912" cy="952128"/>
          </a:xfrm>
          <a:ln w="28575">
            <a:noFill/>
          </a:ln>
        </p:spPr>
        <p:txBody>
          <a:bodyPr>
            <a:noAutofit/>
          </a:bodyPr>
          <a:lstStyle/>
          <a:p>
            <a:r>
              <a:rPr lang="es-AR" sz="2400" dirty="0" smtClean="0"/>
              <a:t>Quien </a:t>
            </a:r>
            <a:r>
              <a:rPr lang="es-AR" sz="2400" b="1" dirty="0" smtClean="0">
                <a:solidFill>
                  <a:srgbClr val="C00000"/>
                </a:solidFill>
              </a:rPr>
              <a:t>DEBE RESOLVER</a:t>
            </a:r>
            <a:r>
              <a:rPr lang="es-AR" sz="2400" dirty="0" smtClean="0"/>
              <a:t>, </a:t>
            </a:r>
            <a:r>
              <a:rPr lang="es-AR" sz="2400" dirty="0"/>
              <a:t>previa audiencia de los progenitores con intervención del Ministerio Público.</a:t>
            </a:r>
            <a:br>
              <a:rPr lang="es-AR" sz="2400" dirty="0"/>
            </a:br>
            <a:r>
              <a:rPr lang="es-AR" sz="2400" dirty="0"/>
              <a:t/>
            </a:r>
            <a:br>
              <a:rPr lang="es-AR" sz="2400" dirty="0"/>
            </a:br>
            <a:endParaRPr lang="es-AR" sz="2400" dirty="0"/>
          </a:p>
        </p:txBody>
      </p:sp>
      <p:pic>
        <p:nvPicPr>
          <p:cNvPr id="5" name="Imagen 4"/>
          <p:cNvPicPr>
            <a:picLocks noChangeAspect="1"/>
          </p:cNvPicPr>
          <p:nvPr/>
        </p:nvPicPr>
        <p:blipFill>
          <a:blip r:embed="rId2"/>
          <a:stretch>
            <a:fillRect/>
          </a:stretch>
        </p:blipFill>
        <p:spPr>
          <a:xfrm>
            <a:off x="899592" y="908720"/>
            <a:ext cx="3518105" cy="2160240"/>
          </a:xfrm>
          <a:prstGeom prst="rect">
            <a:avLst/>
          </a:prstGeom>
        </p:spPr>
      </p:pic>
      <p:sp>
        <p:nvSpPr>
          <p:cNvPr id="6" name="Rectángulo 5"/>
          <p:cNvSpPr/>
          <p:nvPr/>
        </p:nvSpPr>
        <p:spPr>
          <a:xfrm>
            <a:off x="5076056" y="548680"/>
            <a:ext cx="3312368" cy="30243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000" b="1" dirty="0" smtClean="0"/>
              <a:t>EL JUEZ DEBE RESOLVER CON EL PROCEDIMIENTO MAS BREVE PREVISTA POR EL CODIGO DE PROCEDIMIENTO PROVINCIAL</a:t>
            </a:r>
            <a:endParaRPr lang="es-AR" sz="2000" b="1" dirty="0"/>
          </a:p>
        </p:txBody>
      </p:sp>
      <p:pic>
        <p:nvPicPr>
          <p:cNvPr id="7" name="Imagen 6"/>
          <p:cNvPicPr>
            <a:picLocks noChangeAspect="1"/>
          </p:cNvPicPr>
          <p:nvPr/>
        </p:nvPicPr>
        <p:blipFill>
          <a:blip r:embed="rId3"/>
          <a:stretch>
            <a:fillRect/>
          </a:stretch>
        </p:blipFill>
        <p:spPr>
          <a:xfrm>
            <a:off x="509814" y="4841168"/>
            <a:ext cx="4297660" cy="2102872"/>
          </a:xfrm>
          <a:prstGeom prst="rect">
            <a:avLst/>
          </a:prstGeom>
        </p:spPr>
      </p:pic>
      <p:sp>
        <p:nvSpPr>
          <p:cNvPr id="8" name="Rectángulo redondeado 7"/>
          <p:cNvSpPr/>
          <p:nvPr/>
        </p:nvSpPr>
        <p:spPr>
          <a:xfrm>
            <a:off x="5076056" y="5015438"/>
            <a:ext cx="3600400" cy="864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400" b="1" dirty="0" smtClean="0"/>
              <a:t>AUDIENCIA PREVIA</a:t>
            </a:r>
            <a:endParaRPr lang="es-AR" sz="2400" b="1" dirty="0"/>
          </a:p>
        </p:txBody>
      </p:sp>
    </p:spTree>
    <p:extLst>
      <p:ext uri="{BB962C8B-B14F-4D97-AF65-F5344CB8AC3E}">
        <p14:creationId xmlns:p14="http://schemas.microsoft.com/office/powerpoint/2010/main" val="214759907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Cartoné">
  <a:themeElements>
    <a:clrScheme name="Cartoné">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Cartoné">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artoné">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9763</TotalTime>
  <Words>1100</Words>
  <Application>Microsoft Office PowerPoint</Application>
  <PresentationFormat>Presentación en pantalla (4:3)</PresentationFormat>
  <Paragraphs>74</Paragraphs>
  <Slides>14</Slides>
  <Notes>0</Notes>
  <HiddenSlides>0</HiddenSlides>
  <MMClips>0</MMClips>
  <ScaleCrop>false</ScaleCrop>
  <HeadingPairs>
    <vt:vector size="6" baseType="variant">
      <vt:variant>
        <vt:lpstr>Fuentes usadas</vt:lpstr>
      </vt:variant>
      <vt:variant>
        <vt:i4>8</vt:i4>
      </vt:variant>
      <vt:variant>
        <vt:lpstr>Tema</vt:lpstr>
      </vt:variant>
      <vt:variant>
        <vt:i4>2</vt:i4>
      </vt:variant>
      <vt:variant>
        <vt:lpstr>Títulos de diapositiva</vt:lpstr>
      </vt:variant>
      <vt:variant>
        <vt:i4>14</vt:i4>
      </vt:variant>
    </vt:vector>
  </HeadingPairs>
  <TitlesOfParts>
    <vt:vector size="24" baseType="lpstr">
      <vt:lpstr>Arial</vt:lpstr>
      <vt:lpstr>Arial</vt:lpstr>
      <vt:lpstr>Book Antiqua</vt:lpstr>
      <vt:lpstr>Calibri</vt:lpstr>
      <vt:lpstr>Gill Sans</vt:lpstr>
      <vt:lpstr>Impact</vt:lpstr>
      <vt:lpstr>Times New Roman</vt:lpstr>
      <vt:lpstr>Wingdings</vt:lpstr>
      <vt:lpstr>NewsPrint</vt:lpstr>
      <vt:lpstr>Cartoné</vt:lpstr>
      <vt:lpstr>Derecho PRIVADO I</vt:lpstr>
      <vt:lpstr>Presentación de PowerPoint</vt:lpstr>
      <vt:lpstr>¿Que significa Responsabilidad parental?  </vt:lpstr>
      <vt:lpstr>Principios Generales. </vt:lpstr>
      <vt:lpstr>SON TRES LOS PRINC. GENERALES</vt:lpstr>
      <vt:lpstr>“FIGURAS LEGALES”  DERIVADAS DE LA RESPONSABILIDAD PARENTAL</vt:lpstr>
      <vt:lpstr>Presentación de PowerPoint</vt:lpstr>
      <vt:lpstr>Desacuerdo:  cualquiera de ellos puede acudir al juez competente</vt:lpstr>
      <vt:lpstr>Quien DEBE RESOLVER, previa audiencia de los progenitores con intervención del Ministerio Público.  </vt:lpstr>
      <vt:lpstr>El acuerdo con la persona que acepta la delegación debe ser homologado judicialmente</vt:lpstr>
      <vt:lpstr> Progenitores adolescentes</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Derecho Privado I</dc:title>
  <dc:creator>Rosana</dc:creator>
  <cp:lastModifiedBy>user</cp:lastModifiedBy>
  <cp:revision>199</cp:revision>
  <dcterms:created xsi:type="dcterms:W3CDTF">2015-08-04T02:01:40Z</dcterms:created>
  <dcterms:modified xsi:type="dcterms:W3CDTF">2020-11-03T12:51:30Z</dcterms:modified>
</cp:coreProperties>
</file>