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Lst>
  <p:notesMasterIdLst>
    <p:notesMasterId r:id="rId39"/>
  </p:notesMasterIdLst>
  <p:sldIdLst>
    <p:sldId id="305" r:id="rId6"/>
    <p:sldId id="258" r:id="rId7"/>
    <p:sldId id="302" r:id="rId8"/>
    <p:sldId id="306" r:id="rId9"/>
    <p:sldId id="308" r:id="rId10"/>
    <p:sldId id="309" r:id="rId11"/>
    <p:sldId id="310" r:id="rId12"/>
    <p:sldId id="311" r:id="rId13"/>
    <p:sldId id="312" r:id="rId14"/>
    <p:sldId id="313" r:id="rId15"/>
    <p:sldId id="314" r:id="rId16"/>
    <p:sldId id="315" r:id="rId17"/>
    <p:sldId id="316" r:id="rId18"/>
    <p:sldId id="317" r:id="rId19"/>
    <p:sldId id="323" r:id="rId20"/>
    <p:sldId id="318" r:id="rId21"/>
    <p:sldId id="319" r:id="rId22"/>
    <p:sldId id="320" r:id="rId23"/>
    <p:sldId id="321" r:id="rId24"/>
    <p:sldId id="257" r:id="rId25"/>
    <p:sldId id="326" r:id="rId26"/>
    <p:sldId id="325" r:id="rId27"/>
    <p:sldId id="327" r:id="rId28"/>
    <p:sldId id="300" r:id="rId29"/>
    <p:sldId id="329" r:id="rId30"/>
    <p:sldId id="330" r:id="rId31"/>
    <p:sldId id="331" r:id="rId32"/>
    <p:sldId id="332" r:id="rId33"/>
    <p:sldId id="260" r:id="rId34"/>
    <p:sldId id="259" r:id="rId35"/>
    <p:sldId id="261" r:id="rId36"/>
    <p:sldId id="303" r:id="rId37"/>
    <p:sldId id="304" r:id="rId38"/>
  </p:sldIdLst>
  <p:sldSz cx="9144000" cy="6858000" type="screen4x3"/>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A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B53971-0D20-48EF-A7BA-62FBC7EA47F5}" type="datetimeFigureOut">
              <a:rPr lang="es-AR" smtClean="0"/>
              <a:t>5/5/2025</a:t>
            </a:fld>
            <a:endParaRPr lang="es-AR"/>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A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A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044DFC-0B30-427F-B745-CE502A674B58}" type="slidenum">
              <a:rPr lang="es-AR" smtClean="0"/>
              <a:t>‹Nº›</a:t>
            </a:fld>
            <a:endParaRPr lang="es-AR"/>
          </a:p>
        </p:txBody>
      </p:sp>
    </p:spTree>
    <p:extLst>
      <p:ext uri="{BB962C8B-B14F-4D97-AF65-F5344CB8AC3E}">
        <p14:creationId xmlns:p14="http://schemas.microsoft.com/office/powerpoint/2010/main" val="21959747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5"/>
          </p:nvPr>
        </p:nvSpPr>
        <p:spPr/>
        <p:txBody>
          <a:bodyPr/>
          <a:lstStyle/>
          <a:p>
            <a:fld id="{5B044DFC-0B30-427F-B745-CE502A674B58}" type="slidenum">
              <a:rPr lang="es-AR" smtClean="0"/>
              <a:t>12</a:t>
            </a:fld>
            <a:endParaRPr lang="es-AR"/>
          </a:p>
        </p:txBody>
      </p:sp>
    </p:spTree>
    <p:extLst>
      <p:ext uri="{BB962C8B-B14F-4D97-AF65-F5344CB8AC3E}">
        <p14:creationId xmlns:p14="http://schemas.microsoft.com/office/powerpoint/2010/main" val="19877549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50D85C0F-EA48-47A2-886D-6B9F312B6E37}" type="datetimeFigureOut">
              <a:rPr lang="es-AR" smtClean="0">
                <a:solidFill>
                  <a:srgbClr val="ECE9C6"/>
                </a:solidFill>
              </a:rPr>
              <a:pPr/>
              <a:t>5/5/2025</a:t>
            </a:fld>
            <a:endParaRPr lang="es-AR">
              <a:solidFill>
                <a:srgbClr val="ECE9C6"/>
              </a:solidFill>
            </a:endParaRPr>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s-AR">
              <a:solidFill>
                <a:srgbClr val="ECE9C6"/>
              </a:solidFill>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888550D8-DD5B-4750-8C93-5F303B1BC299}" type="slidenum">
              <a:rPr lang="es-AR" smtClean="0">
                <a:solidFill>
                  <a:srgbClr val="ECE9C6"/>
                </a:solidFill>
              </a:rPr>
              <a:pPr/>
              <a:t>‹Nº›</a:t>
            </a:fld>
            <a:endParaRPr lang="es-AR">
              <a:solidFill>
                <a:srgbClr val="ECE9C6"/>
              </a:solidFill>
            </a:endParaRPr>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a:ln w="3175">
                    <a:solidFill>
                      <a:srgbClr val="ECE9C6">
                        <a:alpha val="60000"/>
                      </a:srgbClr>
                    </a:solidFill>
                  </a:ln>
                  <a:solidFill>
                    <a:srgbClr val="ECE9C6">
                      <a:lumMod val="90000"/>
                    </a:srgbClr>
                  </a:solidFill>
                  <a:effectLst>
                    <a:outerShdw blurRad="34925" dist="12700" dir="14400000" algn="ctr" rotWithShape="0">
                      <a:srgbClr val="000000">
                        <a:alpha val="21000"/>
                      </a:srgbClr>
                    </a:outerShdw>
                  </a:effectLst>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Tree>
    <p:extLst>
      <p:ext uri="{BB962C8B-B14F-4D97-AF65-F5344CB8AC3E}">
        <p14:creationId xmlns:p14="http://schemas.microsoft.com/office/powerpoint/2010/main" val="3951200227"/>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nchor="ct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50D85C0F-EA48-47A2-886D-6B9F312B6E37}" type="datetimeFigureOut">
              <a:rPr lang="es-AR" smtClean="0">
                <a:solidFill>
                  <a:srgbClr val="895D1D"/>
                </a:solidFill>
              </a:rPr>
              <a:pPr/>
              <a:t>5/5/2025</a:t>
            </a:fld>
            <a:endParaRPr lang="es-AR">
              <a:solidFill>
                <a:srgbClr val="895D1D"/>
              </a:solidFill>
            </a:endParaRPr>
          </a:p>
        </p:txBody>
      </p:sp>
      <p:sp>
        <p:nvSpPr>
          <p:cNvPr id="5" name="Footer Placeholder 4"/>
          <p:cNvSpPr>
            <a:spLocks noGrp="1"/>
          </p:cNvSpPr>
          <p:nvPr>
            <p:ph type="ftr" sz="quarter" idx="11"/>
          </p:nvPr>
        </p:nvSpPr>
        <p:spPr/>
        <p:txBody>
          <a:bodyPr/>
          <a:lstStyle/>
          <a:p>
            <a:endParaRPr lang="es-AR">
              <a:solidFill>
                <a:srgbClr val="895D1D"/>
              </a:solidFill>
            </a:endParaRPr>
          </a:p>
        </p:txBody>
      </p:sp>
      <p:sp>
        <p:nvSpPr>
          <p:cNvPr id="6" name="Slide Number Placeholder 5"/>
          <p:cNvSpPr>
            <a:spLocks noGrp="1"/>
          </p:cNvSpPr>
          <p:nvPr>
            <p:ph type="sldNum" sz="quarter" idx="12"/>
          </p:nvPr>
        </p:nvSpPr>
        <p:spPr/>
        <p:txBody>
          <a:bodyPr/>
          <a:lstStyle/>
          <a:p>
            <a:fld id="{888550D8-DD5B-4750-8C93-5F303B1BC299}" type="slidenum">
              <a:rPr lang="es-AR" smtClean="0">
                <a:solidFill>
                  <a:srgbClr val="895D1D"/>
                </a:solidFill>
              </a:rPr>
              <a:pPr/>
              <a:t>‹Nº›</a:t>
            </a:fld>
            <a:endParaRPr lang="es-AR">
              <a:solidFill>
                <a:srgbClr val="895D1D"/>
              </a:solidFill>
            </a:endParaRPr>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a:solidFill>
                    <a:srgbClr val="895D1D">
                      <a:lumMod val="60000"/>
                      <a:lumOff val="40000"/>
                    </a:srgbClr>
                  </a:solidFill>
                  <a:latin typeface="Wingdings" pitchFamily="2" charset="2"/>
                </a:rPr>
                <a:t></a:t>
              </a: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717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50D85C0F-EA48-47A2-886D-6B9F312B6E37}" type="datetimeFigureOut">
              <a:rPr lang="es-AR" smtClean="0">
                <a:solidFill>
                  <a:srgbClr val="895D1D"/>
                </a:solidFill>
              </a:rPr>
              <a:pPr/>
              <a:t>5/5/2025</a:t>
            </a:fld>
            <a:endParaRPr lang="es-AR">
              <a:solidFill>
                <a:srgbClr val="895D1D"/>
              </a:solidFill>
            </a:endParaRPr>
          </a:p>
        </p:txBody>
      </p:sp>
      <p:sp>
        <p:nvSpPr>
          <p:cNvPr id="5" name="Footer Placeholder 4"/>
          <p:cNvSpPr>
            <a:spLocks noGrp="1"/>
          </p:cNvSpPr>
          <p:nvPr>
            <p:ph type="ftr" sz="quarter" idx="11"/>
          </p:nvPr>
        </p:nvSpPr>
        <p:spPr/>
        <p:txBody>
          <a:bodyPr/>
          <a:lstStyle/>
          <a:p>
            <a:endParaRPr lang="es-AR">
              <a:solidFill>
                <a:srgbClr val="895D1D"/>
              </a:solidFill>
            </a:endParaRPr>
          </a:p>
        </p:txBody>
      </p:sp>
      <p:sp>
        <p:nvSpPr>
          <p:cNvPr id="6" name="Slide Number Placeholder 5"/>
          <p:cNvSpPr>
            <a:spLocks noGrp="1"/>
          </p:cNvSpPr>
          <p:nvPr>
            <p:ph type="sldNum" sz="quarter" idx="12"/>
          </p:nvPr>
        </p:nvSpPr>
        <p:spPr/>
        <p:txBody>
          <a:bodyPr/>
          <a:lstStyle/>
          <a:p>
            <a:fld id="{888550D8-DD5B-4750-8C93-5F303B1BC299}" type="slidenum">
              <a:rPr lang="es-AR" smtClean="0">
                <a:solidFill>
                  <a:srgbClr val="895D1D"/>
                </a:solidFill>
              </a:rPr>
              <a:pPr/>
              <a:t>‹Nº›</a:t>
            </a:fld>
            <a:endParaRPr lang="es-AR">
              <a:solidFill>
                <a:srgbClr val="895D1D"/>
              </a:solidFill>
            </a:endParaRPr>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a:solidFill>
                    <a:srgbClr val="895D1D">
                      <a:lumMod val="60000"/>
                      <a:lumOff val="40000"/>
                    </a:srgbClr>
                  </a:solidFill>
                  <a:latin typeface="Wingdings" pitchFamily="2" charset="2"/>
                </a:rPr>
                <a:t></a:t>
              </a: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074244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E29281EF-80B1-4F20-8F38-9572DDF0C73B}" type="datetimeFigureOut">
              <a:rPr lang="es-AR" smtClean="0">
                <a:solidFill>
                  <a:srgbClr val="DFDCB7"/>
                </a:solidFill>
              </a:rPr>
              <a:pPr/>
              <a:t>5/5/2025</a:t>
            </a:fld>
            <a:endParaRPr lang="es-AR">
              <a:solidFill>
                <a:srgbClr val="DFDCB7"/>
              </a:solidFill>
            </a:endParaRPr>
          </a:p>
        </p:txBody>
      </p:sp>
      <p:sp>
        <p:nvSpPr>
          <p:cNvPr id="5" name="Footer Placeholder 4"/>
          <p:cNvSpPr>
            <a:spLocks noGrp="1"/>
          </p:cNvSpPr>
          <p:nvPr>
            <p:ph type="ftr" sz="quarter" idx="11"/>
          </p:nvPr>
        </p:nvSpPr>
        <p:spPr/>
        <p:txBody>
          <a:bodyPr/>
          <a:lstStyle/>
          <a:p>
            <a:endParaRPr lang="es-AR">
              <a:solidFill>
                <a:srgbClr val="DFDCB7"/>
              </a:solidFill>
            </a:endParaRPr>
          </a:p>
        </p:txBody>
      </p:sp>
      <p:sp>
        <p:nvSpPr>
          <p:cNvPr id="6" name="Slide Number Placeholder 5"/>
          <p:cNvSpPr>
            <a:spLocks noGrp="1"/>
          </p:cNvSpPr>
          <p:nvPr>
            <p:ph type="sldNum" sz="quarter" idx="12"/>
          </p:nvPr>
        </p:nvSpPr>
        <p:spPr/>
        <p:txBody>
          <a:bodyPr/>
          <a:lstStyle/>
          <a:p>
            <a:fld id="{A3028CD4-ED7B-497C-AB83-AE41EEE7C628}" type="slidenum">
              <a:rPr lang="es-AR" smtClean="0"/>
              <a:pPr/>
              <a:t>‹Nº›</a:t>
            </a:fld>
            <a:endParaRPr lang="es-AR"/>
          </a:p>
        </p:txBody>
      </p:sp>
    </p:spTree>
    <p:extLst>
      <p:ext uri="{BB962C8B-B14F-4D97-AF65-F5344CB8AC3E}">
        <p14:creationId xmlns:p14="http://schemas.microsoft.com/office/powerpoint/2010/main" val="29115886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E29281EF-80B1-4F20-8F38-9572DDF0C73B}" type="datetimeFigureOut">
              <a:rPr lang="es-AR" smtClean="0">
                <a:solidFill>
                  <a:srgbClr val="DFDCB7"/>
                </a:solidFill>
              </a:rPr>
              <a:pPr/>
              <a:t>5/5/2025</a:t>
            </a:fld>
            <a:endParaRPr lang="es-AR">
              <a:solidFill>
                <a:srgbClr val="DFDCB7"/>
              </a:solidFill>
            </a:endParaRPr>
          </a:p>
        </p:txBody>
      </p:sp>
      <p:sp>
        <p:nvSpPr>
          <p:cNvPr id="5" name="Footer Placeholder 4"/>
          <p:cNvSpPr>
            <a:spLocks noGrp="1"/>
          </p:cNvSpPr>
          <p:nvPr>
            <p:ph type="ftr" sz="quarter" idx="11"/>
          </p:nvPr>
        </p:nvSpPr>
        <p:spPr/>
        <p:txBody>
          <a:bodyPr/>
          <a:lstStyle/>
          <a:p>
            <a:endParaRPr lang="es-AR">
              <a:solidFill>
                <a:srgbClr val="DFDCB7"/>
              </a:solidFill>
            </a:endParaRPr>
          </a:p>
        </p:txBody>
      </p:sp>
      <p:sp>
        <p:nvSpPr>
          <p:cNvPr id="6" name="Slide Number Placeholder 5"/>
          <p:cNvSpPr>
            <a:spLocks noGrp="1"/>
          </p:cNvSpPr>
          <p:nvPr>
            <p:ph type="sldNum" sz="quarter" idx="12"/>
          </p:nvPr>
        </p:nvSpPr>
        <p:spPr/>
        <p:txBody>
          <a:bodyPr/>
          <a:lstStyle/>
          <a:p>
            <a:fld id="{A3028CD4-ED7B-497C-AB83-AE41EEE7C628}" type="slidenum">
              <a:rPr lang="es-AR" smtClean="0"/>
              <a:pPr/>
              <a:t>‹Nº›</a:t>
            </a:fld>
            <a:endParaRPr lang="es-AR"/>
          </a:p>
        </p:txBody>
      </p:sp>
    </p:spTree>
    <p:extLst>
      <p:ext uri="{BB962C8B-B14F-4D97-AF65-F5344CB8AC3E}">
        <p14:creationId xmlns:p14="http://schemas.microsoft.com/office/powerpoint/2010/main" val="24568782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E29281EF-80B1-4F20-8F38-9572DDF0C73B}" type="datetimeFigureOut">
              <a:rPr lang="es-AR" smtClean="0">
                <a:solidFill>
                  <a:srgbClr val="DFDCB7"/>
                </a:solidFill>
              </a:rPr>
              <a:pPr/>
              <a:t>5/5/2025</a:t>
            </a:fld>
            <a:endParaRPr lang="es-AR">
              <a:solidFill>
                <a:srgbClr val="DFDCB7"/>
              </a:solidFill>
            </a:endParaRPr>
          </a:p>
        </p:txBody>
      </p:sp>
      <p:sp>
        <p:nvSpPr>
          <p:cNvPr id="5" name="Footer Placeholder 4"/>
          <p:cNvSpPr>
            <a:spLocks noGrp="1"/>
          </p:cNvSpPr>
          <p:nvPr>
            <p:ph type="ftr" sz="quarter" idx="11"/>
          </p:nvPr>
        </p:nvSpPr>
        <p:spPr/>
        <p:txBody>
          <a:bodyPr/>
          <a:lstStyle/>
          <a:p>
            <a:endParaRPr lang="es-AR">
              <a:solidFill>
                <a:srgbClr val="DFDCB7"/>
              </a:solidFill>
            </a:endParaRPr>
          </a:p>
        </p:txBody>
      </p:sp>
      <p:sp>
        <p:nvSpPr>
          <p:cNvPr id="6" name="Slide Number Placeholder 5"/>
          <p:cNvSpPr>
            <a:spLocks noGrp="1"/>
          </p:cNvSpPr>
          <p:nvPr>
            <p:ph type="sldNum" sz="quarter" idx="12"/>
          </p:nvPr>
        </p:nvSpPr>
        <p:spPr/>
        <p:txBody>
          <a:bodyPr/>
          <a:lstStyle/>
          <a:p>
            <a:fld id="{A3028CD4-ED7B-497C-AB83-AE41EEE7C628}" type="slidenum">
              <a:rPr lang="es-AR" smtClean="0"/>
              <a:pPr/>
              <a:t>‹Nº›</a:t>
            </a:fld>
            <a:endParaRPr lang="es-AR"/>
          </a:p>
        </p:txBody>
      </p:sp>
    </p:spTree>
    <p:extLst>
      <p:ext uri="{BB962C8B-B14F-4D97-AF65-F5344CB8AC3E}">
        <p14:creationId xmlns:p14="http://schemas.microsoft.com/office/powerpoint/2010/main" val="700148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29281EF-80B1-4F20-8F38-9572DDF0C73B}" type="datetimeFigureOut">
              <a:rPr lang="es-AR" smtClean="0">
                <a:solidFill>
                  <a:srgbClr val="DFDCB7"/>
                </a:solidFill>
              </a:rPr>
              <a:pPr/>
              <a:t>5/5/2025</a:t>
            </a:fld>
            <a:endParaRPr lang="es-AR">
              <a:solidFill>
                <a:srgbClr val="DFDCB7"/>
              </a:solidFill>
            </a:endParaRPr>
          </a:p>
        </p:txBody>
      </p:sp>
      <p:sp>
        <p:nvSpPr>
          <p:cNvPr id="6" name="Footer Placeholder 5"/>
          <p:cNvSpPr>
            <a:spLocks noGrp="1"/>
          </p:cNvSpPr>
          <p:nvPr>
            <p:ph type="ftr" sz="quarter" idx="11"/>
          </p:nvPr>
        </p:nvSpPr>
        <p:spPr/>
        <p:txBody>
          <a:bodyPr/>
          <a:lstStyle/>
          <a:p>
            <a:endParaRPr lang="es-AR">
              <a:solidFill>
                <a:srgbClr val="DFDCB7"/>
              </a:solidFill>
            </a:endParaRPr>
          </a:p>
        </p:txBody>
      </p:sp>
      <p:sp>
        <p:nvSpPr>
          <p:cNvPr id="7" name="Slide Number Placeholder 6"/>
          <p:cNvSpPr>
            <a:spLocks noGrp="1"/>
          </p:cNvSpPr>
          <p:nvPr>
            <p:ph type="sldNum" sz="quarter" idx="12"/>
          </p:nvPr>
        </p:nvSpPr>
        <p:spPr/>
        <p:txBody>
          <a:bodyPr/>
          <a:lstStyle/>
          <a:p>
            <a:fld id="{A3028CD4-ED7B-497C-AB83-AE41EEE7C628}" type="slidenum">
              <a:rPr lang="es-AR" smtClean="0"/>
              <a:pPr/>
              <a:t>‹Nº›</a:t>
            </a:fld>
            <a:endParaRPr lang="es-AR"/>
          </a:p>
        </p:txBody>
      </p:sp>
    </p:spTree>
    <p:extLst>
      <p:ext uri="{BB962C8B-B14F-4D97-AF65-F5344CB8AC3E}">
        <p14:creationId xmlns:p14="http://schemas.microsoft.com/office/powerpoint/2010/main" val="30501173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Date Placeholder 6"/>
          <p:cNvSpPr>
            <a:spLocks noGrp="1"/>
          </p:cNvSpPr>
          <p:nvPr>
            <p:ph type="dt" sz="half" idx="10"/>
          </p:nvPr>
        </p:nvSpPr>
        <p:spPr/>
        <p:txBody>
          <a:bodyPr/>
          <a:lstStyle/>
          <a:p>
            <a:fld id="{E29281EF-80B1-4F20-8F38-9572DDF0C73B}" type="datetimeFigureOut">
              <a:rPr lang="es-AR" smtClean="0">
                <a:solidFill>
                  <a:srgbClr val="DFDCB7"/>
                </a:solidFill>
              </a:rPr>
              <a:pPr/>
              <a:t>5/5/2025</a:t>
            </a:fld>
            <a:endParaRPr lang="es-AR">
              <a:solidFill>
                <a:srgbClr val="DFDCB7"/>
              </a:solidFill>
            </a:endParaRPr>
          </a:p>
        </p:txBody>
      </p:sp>
      <p:sp>
        <p:nvSpPr>
          <p:cNvPr id="8" name="Footer Placeholder 7"/>
          <p:cNvSpPr>
            <a:spLocks noGrp="1"/>
          </p:cNvSpPr>
          <p:nvPr>
            <p:ph type="ftr" sz="quarter" idx="11"/>
          </p:nvPr>
        </p:nvSpPr>
        <p:spPr/>
        <p:txBody>
          <a:bodyPr/>
          <a:lstStyle/>
          <a:p>
            <a:endParaRPr lang="es-AR">
              <a:solidFill>
                <a:srgbClr val="DFDCB7"/>
              </a:solidFill>
            </a:endParaRPr>
          </a:p>
        </p:txBody>
      </p:sp>
      <p:sp>
        <p:nvSpPr>
          <p:cNvPr id="9" name="Slide Number Placeholder 8"/>
          <p:cNvSpPr>
            <a:spLocks noGrp="1"/>
          </p:cNvSpPr>
          <p:nvPr>
            <p:ph type="sldNum" sz="quarter" idx="12"/>
          </p:nvPr>
        </p:nvSpPr>
        <p:spPr/>
        <p:txBody>
          <a:bodyPr/>
          <a:lstStyle/>
          <a:p>
            <a:fld id="{A3028CD4-ED7B-497C-AB83-AE41EEE7C628}" type="slidenum">
              <a:rPr lang="es-AR" smtClean="0"/>
              <a:pPr/>
              <a:t>‹Nº›</a:t>
            </a:fld>
            <a:endParaRPr lang="es-AR"/>
          </a:p>
        </p:txBody>
      </p:sp>
    </p:spTree>
    <p:extLst>
      <p:ext uri="{BB962C8B-B14F-4D97-AF65-F5344CB8AC3E}">
        <p14:creationId xmlns:p14="http://schemas.microsoft.com/office/powerpoint/2010/main" val="1819480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Date Placeholder 2"/>
          <p:cNvSpPr>
            <a:spLocks noGrp="1"/>
          </p:cNvSpPr>
          <p:nvPr>
            <p:ph type="dt" sz="half" idx="10"/>
          </p:nvPr>
        </p:nvSpPr>
        <p:spPr/>
        <p:txBody>
          <a:bodyPr/>
          <a:lstStyle/>
          <a:p>
            <a:fld id="{E29281EF-80B1-4F20-8F38-9572DDF0C73B}" type="datetimeFigureOut">
              <a:rPr lang="es-AR" smtClean="0">
                <a:solidFill>
                  <a:srgbClr val="DFDCB7"/>
                </a:solidFill>
              </a:rPr>
              <a:pPr/>
              <a:t>5/5/2025</a:t>
            </a:fld>
            <a:endParaRPr lang="es-AR">
              <a:solidFill>
                <a:srgbClr val="DFDCB7"/>
              </a:solidFill>
            </a:endParaRPr>
          </a:p>
        </p:txBody>
      </p:sp>
      <p:sp>
        <p:nvSpPr>
          <p:cNvPr id="4" name="Footer Placeholder 3"/>
          <p:cNvSpPr>
            <a:spLocks noGrp="1"/>
          </p:cNvSpPr>
          <p:nvPr>
            <p:ph type="ftr" sz="quarter" idx="11"/>
          </p:nvPr>
        </p:nvSpPr>
        <p:spPr/>
        <p:txBody>
          <a:bodyPr/>
          <a:lstStyle/>
          <a:p>
            <a:endParaRPr lang="es-AR">
              <a:solidFill>
                <a:srgbClr val="DFDCB7"/>
              </a:solidFill>
            </a:endParaRPr>
          </a:p>
        </p:txBody>
      </p:sp>
      <p:sp>
        <p:nvSpPr>
          <p:cNvPr id="5" name="Slide Number Placeholder 4"/>
          <p:cNvSpPr>
            <a:spLocks noGrp="1"/>
          </p:cNvSpPr>
          <p:nvPr>
            <p:ph type="sldNum" sz="quarter" idx="12"/>
          </p:nvPr>
        </p:nvSpPr>
        <p:spPr/>
        <p:txBody>
          <a:bodyPr/>
          <a:lstStyle/>
          <a:p>
            <a:fld id="{A3028CD4-ED7B-497C-AB83-AE41EEE7C628}" type="slidenum">
              <a:rPr lang="es-AR" smtClean="0"/>
              <a:pPr/>
              <a:t>‹Nº›</a:t>
            </a:fld>
            <a:endParaRPr lang="es-AR"/>
          </a:p>
        </p:txBody>
      </p:sp>
    </p:spTree>
    <p:extLst>
      <p:ext uri="{BB962C8B-B14F-4D97-AF65-F5344CB8AC3E}">
        <p14:creationId xmlns:p14="http://schemas.microsoft.com/office/powerpoint/2010/main" val="36557083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9281EF-80B1-4F20-8F38-9572DDF0C73B}" type="datetimeFigureOut">
              <a:rPr lang="es-AR" smtClean="0">
                <a:solidFill>
                  <a:srgbClr val="DFDCB7"/>
                </a:solidFill>
              </a:rPr>
              <a:pPr/>
              <a:t>5/5/2025</a:t>
            </a:fld>
            <a:endParaRPr lang="es-AR">
              <a:solidFill>
                <a:srgbClr val="DFDCB7"/>
              </a:solidFill>
            </a:endParaRPr>
          </a:p>
        </p:txBody>
      </p:sp>
      <p:sp>
        <p:nvSpPr>
          <p:cNvPr id="3" name="Footer Placeholder 2"/>
          <p:cNvSpPr>
            <a:spLocks noGrp="1"/>
          </p:cNvSpPr>
          <p:nvPr>
            <p:ph type="ftr" sz="quarter" idx="11"/>
          </p:nvPr>
        </p:nvSpPr>
        <p:spPr/>
        <p:txBody>
          <a:bodyPr/>
          <a:lstStyle/>
          <a:p>
            <a:endParaRPr lang="es-AR">
              <a:solidFill>
                <a:srgbClr val="DFDCB7"/>
              </a:solidFill>
            </a:endParaRPr>
          </a:p>
        </p:txBody>
      </p:sp>
      <p:sp>
        <p:nvSpPr>
          <p:cNvPr id="4" name="Slide Number Placeholder 3"/>
          <p:cNvSpPr>
            <a:spLocks noGrp="1"/>
          </p:cNvSpPr>
          <p:nvPr>
            <p:ph type="sldNum" sz="quarter" idx="12"/>
          </p:nvPr>
        </p:nvSpPr>
        <p:spPr/>
        <p:txBody>
          <a:bodyPr/>
          <a:lstStyle/>
          <a:p>
            <a:fld id="{A3028CD4-ED7B-497C-AB83-AE41EEE7C628}" type="slidenum">
              <a:rPr lang="es-AR" smtClean="0"/>
              <a:pPr/>
              <a:t>‹Nº›</a:t>
            </a:fld>
            <a:endParaRPr lang="es-AR"/>
          </a:p>
        </p:txBody>
      </p:sp>
    </p:spTree>
    <p:extLst>
      <p:ext uri="{BB962C8B-B14F-4D97-AF65-F5344CB8AC3E}">
        <p14:creationId xmlns:p14="http://schemas.microsoft.com/office/powerpoint/2010/main" val="41774153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E29281EF-80B1-4F20-8F38-9572DDF0C73B}" type="datetimeFigureOut">
              <a:rPr lang="es-AR" smtClean="0">
                <a:solidFill>
                  <a:srgbClr val="DFDCB7"/>
                </a:solidFill>
              </a:rPr>
              <a:pPr/>
              <a:t>5/5/2025</a:t>
            </a:fld>
            <a:endParaRPr lang="es-AR">
              <a:solidFill>
                <a:srgbClr val="DFDCB7"/>
              </a:solidFill>
            </a:endParaRPr>
          </a:p>
        </p:txBody>
      </p:sp>
      <p:sp>
        <p:nvSpPr>
          <p:cNvPr id="6" name="Footer Placeholder 5"/>
          <p:cNvSpPr>
            <a:spLocks noGrp="1"/>
          </p:cNvSpPr>
          <p:nvPr>
            <p:ph type="ftr" sz="quarter" idx="11"/>
          </p:nvPr>
        </p:nvSpPr>
        <p:spPr/>
        <p:txBody>
          <a:bodyPr/>
          <a:lstStyle/>
          <a:p>
            <a:endParaRPr lang="es-AR">
              <a:solidFill>
                <a:srgbClr val="DFDCB7"/>
              </a:solidFill>
            </a:endParaRPr>
          </a:p>
        </p:txBody>
      </p:sp>
      <p:sp>
        <p:nvSpPr>
          <p:cNvPr id="7" name="Slide Number Placeholder 6"/>
          <p:cNvSpPr>
            <a:spLocks noGrp="1"/>
          </p:cNvSpPr>
          <p:nvPr>
            <p:ph type="sldNum" sz="quarter" idx="12"/>
          </p:nvPr>
        </p:nvSpPr>
        <p:spPr/>
        <p:txBody>
          <a:bodyPr/>
          <a:lstStyle/>
          <a:p>
            <a:fld id="{A3028CD4-ED7B-497C-AB83-AE41EEE7C628}" type="slidenum">
              <a:rPr lang="es-AR" smtClean="0"/>
              <a:pPr/>
              <a:t>‹Nº›</a:t>
            </a:fld>
            <a:endParaRPr lang="es-AR"/>
          </a:p>
        </p:txBody>
      </p:sp>
      <p:sp>
        <p:nvSpPr>
          <p:cNvPr id="9" name="Content Placeholder 8"/>
          <p:cNvSpPr>
            <a:spLocks noGrp="1"/>
          </p:cNvSpPr>
          <p:nvPr>
            <p:ph sz="quarter" idx="13"/>
          </p:nvPr>
        </p:nvSpPr>
        <p:spPr>
          <a:xfrm>
            <a:off x="304800" y="381000"/>
            <a:ext cx="7772400" cy="494284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Tree>
    <p:extLst>
      <p:ext uri="{BB962C8B-B14F-4D97-AF65-F5344CB8AC3E}">
        <p14:creationId xmlns:p14="http://schemas.microsoft.com/office/powerpoint/2010/main" val="1058004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50D85C0F-EA48-47A2-886D-6B9F312B6E37}" type="datetimeFigureOut">
              <a:rPr lang="es-AR" smtClean="0">
                <a:solidFill>
                  <a:srgbClr val="895D1D"/>
                </a:solidFill>
              </a:rPr>
              <a:pPr/>
              <a:t>5/5/2025</a:t>
            </a:fld>
            <a:endParaRPr lang="es-AR">
              <a:solidFill>
                <a:srgbClr val="895D1D"/>
              </a:solidFill>
            </a:endParaRPr>
          </a:p>
        </p:txBody>
      </p:sp>
      <p:sp>
        <p:nvSpPr>
          <p:cNvPr id="5" name="Footer Placeholder 4"/>
          <p:cNvSpPr>
            <a:spLocks noGrp="1"/>
          </p:cNvSpPr>
          <p:nvPr>
            <p:ph type="ftr" sz="quarter" idx="11"/>
          </p:nvPr>
        </p:nvSpPr>
        <p:spPr/>
        <p:txBody>
          <a:bodyPr/>
          <a:lstStyle/>
          <a:p>
            <a:endParaRPr lang="es-AR">
              <a:solidFill>
                <a:srgbClr val="895D1D"/>
              </a:solidFill>
            </a:endParaRPr>
          </a:p>
        </p:txBody>
      </p:sp>
      <p:sp>
        <p:nvSpPr>
          <p:cNvPr id="6" name="Slide Number Placeholder 5"/>
          <p:cNvSpPr>
            <a:spLocks noGrp="1"/>
          </p:cNvSpPr>
          <p:nvPr>
            <p:ph type="sldNum" sz="quarter" idx="12"/>
          </p:nvPr>
        </p:nvSpPr>
        <p:spPr/>
        <p:txBody>
          <a:bodyPr/>
          <a:lstStyle/>
          <a:p>
            <a:fld id="{888550D8-DD5B-4750-8C93-5F303B1BC299}" type="slidenum">
              <a:rPr lang="es-AR" smtClean="0">
                <a:solidFill>
                  <a:srgbClr val="895D1D"/>
                </a:solidFill>
              </a:rPr>
              <a:pPr/>
              <a:t>‹Nº›</a:t>
            </a:fld>
            <a:endParaRPr lang="es-AR">
              <a:solidFill>
                <a:srgbClr val="895D1D"/>
              </a:solidFill>
            </a:endParaRPr>
          </a:p>
        </p:txBody>
      </p:sp>
      <p:sp>
        <p:nvSpPr>
          <p:cNvPr id="11" name="Title 10"/>
          <p:cNvSpPr>
            <a:spLocks noGrp="1"/>
          </p:cNvSpPr>
          <p:nvPr>
            <p:ph type="title"/>
          </p:nvPr>
        </p:nvSpPr>
        <p:spPr/>
        <p:txBody>
          <a:bodyPr/>
          <a:lstStyle/>
          <a:p>
            <a:r>
              <a:rPr lang="es-ES"/>
              <a:t>Haga clic para modificar el estilo de título del patrón</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a:solidFill>
                    <a:srgbClr val="895D1D">
                      <a:lumMod val="60000"/>
                      <a:lumOff val="40000"/>
                    </a:srgbClr>
                  </a:solidFill>
                  <a:latin typeface="Wingdings" pitchFamily="2" charset="2"/>
                </a:rPr>
                <a:t></a:t>
              </a: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69116489"/>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s-ES"/>
              <a:t>Haga clic para modificar el estilo de título del patrón</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8" name="Date Placeholder 7"/>
          <p:cNvSpPr>
            <a:spLocks noGrp="1"/>
          </p:cNvSpPr>
          <p:nvPr>
            <p:ph type="dt" sz="half" idx="10"/>
          </p:nvPr>
        </p:nvSpPr>
        <p:spPr/>
        <p:txBody>
          <a:bodyPr/>
          <a:lstStyle/>
          <a:p>
            <a:fld id="{E29281EF-80B1-4F20-8F38-9572DDF0C73B}" type="datetimeFigureOut">
              <a:rPr lang="es-AR" smtClean="0">
                <a:solidFill>
                  <a:srgbClr val="DFDCB7"/>
                </a:solidFill>
              </a:rPr>
              <a:pPr/>
              <a:t>5/5/2025</a:t>
            </a:fld>
            <a:endParaRPr lang="es-AR">
              <a:solidFill>
                <a:srgbClr val="DFDCB7"/>
              </a:solidFill>
            </a:endParaRPr>
          </a:p>
        </p:txBody>
      </p:sp>
      <p:sp>
        <p:nvSpPr>
          <p:cNvPr id="9" name="Slide Number Placeholder 8"/>
          <p:cNvSpPr>
            <a:spLocks noGrp="1"/>
          </p:cNvSpPr>
          <p:nvPr>
            <p:ph type="sldNum" sz="quarter" idx="11"/>
          </p:nvPr>
        </p:nvSpPr>
        <p:spPr/>
        <p:txBody>
          <a:bodyPr/>
          <a:lstStyle/>
          <a:p>
            <a:fld id="{A3028CD4-ED7B-497C-AB83-AE41EEE7C628}" type="slidenum">
              <a:rPr lang="es-AR" smtClean="0"/>
              <a:pPr/>
              <a:t>‹Nº›</a:t>
            </a:fld>
            <a:endParaRPr lang="es-AR"/>
          </a:p>
        </p:txBody>
      </p:sp>
      <p:sp>
        <p:nvSpPr>
          <p:cNvPr id="10" name="Footer Placeholder 9"/>
          <p:cNvSpPr>
            <a:spLocks noGrp="1"/>
          </p:cNvSpPr>
          <p:nvPr>
            <p:ph type="ftr" sz="quarter" idx="12"/>
          </p:nvPr>
        </p:nvSpPr>
        <p:spPr/>
        <p:txBody>
          <a:bodyPr/>
          <a:lstStyle/>
          <a:p>
            <a:endParaRPr lang="es-AR">
              <a:solidFill>
                <a:srgbClr val="DFDCB7"/>
              </a:solidFill>
            </a:endParaRPr>
          </a:p>
        </p:txBody>
      </p:sp>
    </p:spTree>
    <p:extLst>
      <p:ext uri="{BB962C8B-B14F-4D97-AF65-F5344CB8AC3E}">
        <p14:creationId xmlns:p14="http://schemas.microsoft.com/office/powerpoint/2010/main" val="22743970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E29281EF-80B1-4F20-8F38-9572DDF0C73B}" type="datetimeFigureOut">
              <a:rPr lang="es-AR" smtClean="0">
                <a:solidFill>
                  <a:srgbClr val="DFDCB7"/>
                </a:solidFill>
              </a:rPr>
              <a:pPr/>
              <a:t>5/5/2025</a:t>
            </a:fld>
            <a:endParaRPr lang="es-AR">
              <a:solidFill>
                <a:srgbClr val="DFDCB7"/>
              </a:solidFill>
            </a:endParaRPr>
          </a:p>
        </p:txBody>
      </p:sp>
      <p:sp>
        <p:nvSpPr>
          <p:cNvPr id="5" name="Footer Placeholder 4"/>
          <p:cNvSpPr>
            <a:spLocks noGrp="1"/>
          </p:cNvSpPr>
          <p:nvPr>
            <p:ph type="ftr" sz="quarter" idx="11"/>
          </p:nvPr>
        </p:nvSpPr>
        <p:spPr/>
        <p:txBody>
          <a:bodyPr/>
          <a:lstStyle/>
          <a:p>
            <a:endParaRPr lang="es-AR">
              <a:solidFill>
                <a:srgbClr val="DFDCB7"/>
              </a:solidFill>
            </a:endParaRPr>
          </a:p>
        </p:txBody>
      </p:sp>
      <p:sp>
        <p:nvSpPr>
          <p:cNvPr id="6" name="Slide Number Placeholder 5"/>
          <p:cNvSpPr>
            <a:spLocks noGrp="1"/>
          </p:cNvSpPr>
          <p:nvPr>
            <p:ph type="sldNum" sz="quarter" idx="12"/>
          </p:nvPr>
        </p:nvSpPr>
        <p:spPr/>
        <p:txBody>
          <a:bodyPr/>
          <a:lstStyle/>
          <a:p>
            <a:fld id="{A3028CD4-ED7B-497C-AB83-AE41EEE7C628}" type="slidenum">
              <a:rPr lang="es-AR" smtClean="0"/>
              <a:pPr/>
              <a:t>‹Nº›</a:t>
            </a:fld>
            <a:endParaRPr lang="es-AR"/>
          </a:p>
        </p:txBody>
      </p:sp>
    </p:spTree>
    <p:extLst>
      <p:ext uri="{BB962C8B-B14F-4D97-AF65-F5344CB8AC3E}">
        <p14:creationId xmlns:p14="http://schemas.microsoft.com/office/powerpoint/2010/main" val="40624680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E29281EF-80B1-4F20-8F38-9572DDF0C73B}" type="datetimeFigureOut">
              <a:rPr lang="es-AR" smtClean="0">
                <a:solidFill>
                  <a:srgbClr val="DFDCB7"/>
                </a:solidFill>
              </a:rPr>
              <a:pPr/>
              <a:t>5/5/2025</a:t>
            </a:fld>
            <a:endParaRPr lang="es-AR">
              <a:solidFill>
                <a:srgbClr val="DFDCB7"/>
              </a:solidFill>
            </a:endParaRPr>
          </a:p>
        </p:txBody>
      </p:sp>
      <p:sp>
        <p:nvSpPr>
          <p:cNvPr id="5" name="Footer Placeholder 4"/>
          <p:cNvSpPr>
            <a:spLocks noGrp="1"/>
          </p:cNvSpPr>
          <p:nvPr>
            <p:ph type="ftr" sz="quarter" idx="11"/>
          </p:nvPr>
        </p:nvSpPr>
        <p:spPr/>
        <p:txBody>
          <a:bodyPr/>
          <a:lstStyle/>
          <a:p>
            <a:endParaRPr lang="es-AR">
              <a:solidFill>
                <a:srgbClr val="DFDCB7"/>
              </a:solidFill>
            </a:endParaRPr>
          </a:p>
        </p:txBody>
      </p:sp>
      <p:sp>
        <p:nvSpPr>
          <p:cNvPr id="6" name="Slide Number Placeholder 5"/>
          <p:cNvSpPr>
            <a:spLocks noGrp="1"/>
          </p:cNvSpPr>
          <p:nvPr>
            <p:ph type="sldNum" sz="quarter" idx="12"/>
          </p:nvPr>
        </p:nvSpPr>
        <p:spPr/>
        <p:txBody>
          <a:bodyPr/>
          <a:lstStyle/>
          <a:p>
            <a:fld id="{A3028CD4-ED7B-497C-AB83-AE41EEE7C628}" type="slidenum">
              <a:rPr lang="es-AR" smtClean="0"/>
              <a:pPr/>
              <a:t>‹Nº›</a:t>
            </a:fld>
            <a:endParaRPr lang="es-AR"/>
          </a:p>
        </p:txBody>
      </p:sp>
    </p:spTree>
    <p:extLst>
      <p:ext uri="{BB962C8B-B14F-4D97-AF65-F5344CB8AC3E}">
        <p14:creationId xmlns:p14="http://schemas.microsoft.com/office/powerpoint/2010/main" val="8796849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E29281EF-80B1-4F20-8F38-9572DDF0C73B}" type="datetimeFigureOut">
              <a:rPr lang="es-AR" smtClean="0">
                <a:solidFill>
                  <a:srgbClr val="DFDCB7"/>
                </a:solidFill>
              </a:rPr>
              <a:pPr/>
              <a:t>5/5/2025</a:t>
            </a:fld>
            <a:endParaRPr lang="es-AR">
              <a:solidFill>
                <a:srgbClr val="DFDCB7"/>
              </a:solidFill>
            </a:endParaRPr>
          </a:p>
        </p:txBody>
      </p:sp>
      <p:sp>
        <p:nvSpPr>
          <p:cNvPr id="5" name="Footer Placeholder 4"/>
          <p:cNvSpPr>
            <a:spLocks noGrp="1"/>
          </p:cNvSpPr>
          <p:nvPr>
            <p:ph type="ftr" sz="quarter" idx="11"/>
          </p:nvPr>
        </p:nvSpPr>
        <p:spPr/>
        <p:txBody>
          <a:bodyPr/>
          <a:lstStyle/>
          <a:p>
            <a:endParaRPr lang="es-AR">
              <a:solidFill>
                <a:srgbClr val="DFDCB7"/>
              </a:solidFill>
            </a:endParaRPr>
          </a:p>
        </p:txBody>
      </p:sp>
      <p:sp>
        <p:nvSpPr>
          <p:cNvPr id="6" name="Slide Number Placeholder 5"/>
          <p:cNvSpPr>
            <a:spLocks noGrp="1"/>
          </p:cNvSpPr>
          <p:nvPr>
            <p:ph type="sldNum" sz="quarter" idx="12"/>
          </p:nvPr>
        </p:nvSpPr>
        <p:spPr/>
        <p:txBody>
          <a:bodyPr/>
          <a:lstStyle/>
          <a:p>
            <a:fld id="{A3028CD4-ED7B-497C-AB83-AE41EEE7C628}" type="slidenum">
              <a:rPr lang="es-AR" smtClean="0"/>
              <a:pPr/>
              <a:t>‹Nº›</a:t>
            </a:fld>
            <a:endParaRPr lang="es-AR"/>
          </a:p>
        </p:txBody>
      </p:sp>
    </p:spTree>
    <p:extLst>
      <p:ext uri="{BB962C8B-B14F-4D97-AF65-F5344CB8AC3E}">
        <p14:creationId xmlns:p14="http://schemas.microsoft.com/office/powerpoint/2010/main" val="29115886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E29281EF-80B1-4F20-8F38-9572DDF0C73B}" type="datetimeFigureOut">
              <a:rPr lang="es-AR" smtClean="0">
                <a:solidFill>
                  <a:srgbClr val="DFDCB7"/>
                </a:solidFill>
              </a:rPr>
              <a:pPr/>
              <a:t>5/5/2025</a:t>
            </a:fld>
            <a:endParaRPr lang="es-AR">
              <a:solidFill>
                <a:srgbClr val="DFDCB7"/>
              </a:solidFill>
            </a:endParaRPr>
          </a:p>
        </p:txBody>
      </p:sp>
      <p:sp>
        <p:nvSpPr>
          <p:cNvPr id="5" name="Footer Placeholder 4"/>
          <p:cNvSpPr>
            <a:spLocks noGrp="1"/>
          </p:cNvSpPr>
          <p:nvPr>
            <p:ph type="ftr" sz="quarter" idx="11"/>
          </p:nvPr>
        </p:nvSpPr>
        <p:spPr/>
        <p:txBody>
          <a:bodyPr/>
          <a:lstStyle/>
          <a:p>
            <a:endParaRPr lang="es-AR">
              <a:solidFill>
                <a:srgbClr val="DFDCB7"/>
              </a:solidFill>
            </a:endParaRPr>
          </a:p>
        </p:txBody>
      </p:sp>
      <p:sp>
        <p:nvSpPr>
          <p:cNvPr id="6" name="Slide Number Placeholder 5"/>
          <p:cNvSpPr>
            <a:spLocks noGrp="1"/>
          </p:cNvSpPr>
          <p:nvPr>
            <p:ph type="sldNum" sz="quarter" idx="12"/>
          </p:nvPr>
        </p:nvSpPr>
        <p:spPr/>
        <p:txBody>
          <a:bodyPr/>
          <a:lstStyle/>
          <a:p>
            <a:fld id="{A3028CD4-ED7B-497C-AB83-AE41EEE7C628}" type="slidenum">
              <a:rPr lang="es-AR" smtClean="0"/>
              <a:pPr/>
              <a:t>‹Nº›</a:t>
            </a:fld>
            <a:endParaRPr lang="es-AR"/>
          </a:p>
        </p:txBody>
      </p:sp>
    </p:spTree>
    <p:extLst>
      <p:ext uri="{BB962C8B-B14F-4D97-AF65-F5344CB8AC3E}">
        <p14:creationId xmlns:p14="http://schemas.microsoft.com/office/powerpoint/2010/main" val="24568782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E29281EF-80B1-4F20-8F38-9572DDF0C73B}" type="datetimeFigureOut">
              <a:rPr lang="es-AR" smtClean="0">
                <a:solidFill>
                  <a:srgbClr val="DFDCB7"/>
                </a:solidFill>
              </a:rPr>
              <a:pPr/>
              <a:t>5/5/2025</a:t>
            </a:fld>
            <a:endParaRPr lang="es-AR">
              <a:solidFill>
                <a:srgbClr val="DFDCB7"/>
              </a:solidFill>
            </a:endParaRPr>
          </a:p>
        </p:txBody>
      </p:sp>
      <p:sp>
        <p:nvSpPr>
          <p:cNvPr id="5" name="Footer Placeholder 4"/>
          <p:cNvSpPr>
            <a:spLocks noGrp="1"/>
          </p:cNvSpPr>
          <p:nvPr>
            <p:ph type="ftr" sz="quarter" idx="11"/>
          </p:nvPr>
        </p:nvSpPr>
        <p:spPr/>
        <p:txBody>
          <a:bodyPr/>
          <a:lstStyle/>
          <a:p>
            <a:endParaRPr lang="es-AR">
              <a:solidFill>
                <a:srgbClr val="DFDCB7"/>
              </a:solidFill>
            </a:endParaRPr>
          </a:p>
        </p:txBody>
      </p:sp>
      <p:sp>
        <p:nvSpPr>
          <p:cNvPr id="6" name="Slide Number Placeholder 5"/>
          <p:cNvSpPr>
            <a:spLocks noGrp="1"/>
          </p:cNvSpPr>
          <p:nvPr>
            <p:ph type="sldNum" sz="quarter" idx="12"/>
          </p:nvPr>
        </p:nvSpPr>
        <p:spPr/>
        <p:txBody>
          <a:bodyPr/>
          <a:lstStyle/>
          <a:p>
            <a:fld id="{A3028CD4-ED7B-497C-AB83-AE41EEE7C628}" type="slidenum">
              <a:rPr lang="es-AR" smtClean="0"/>
              <a:pPr/>
              <a:t>‹Nº›</a:t>
            </a:fld>
            <a:endParaRPr lang="es-AR"/>
          </a:p>
        </p:txBody>
      </p:sp>
    </p:spTree>
    <p:extLst>
      <p:ext uri="{BB962C8B-B14F-4D97-AF65-F5344CB8AC3E}">
        <p14:creationId xmlns:p14="http://schemas.microsoft.com/office/powerpoint/2010/main" val="700148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29281EF-80B1-4F20-8F38-9572DDF0C73B}" type="datetimeFigureOut">
              <a:rPr lang="es-AR" smtClean="0">
                <a:solidFill>
                  <a:srgbClr val="DFDCB7"/>
                </a:solidFill>
              </a:rPr>
              <a:pPr/>
              <a:t>5/5/2025</a:t>
            </a:fld>
            <a:endParaRPr lang="es-AR">
              <a:solidFill>
                <a:srgbClr val="DFDCB7"/>
              </a:solidFill>
            </a:endParaRPr>
          </a:p>
        </p:txBody>
      </p:sp>
      <p:sp>
        <p:nvSpPr>
          <p:cNvPr id="6" name="Footer Placeholder 5"/>
          <p:cNvSpPr>
            <a:spLocks noGrp="1"/>
          </p:cNvSpPr>
          <p:nvPr>
            <p:ph type="ftr" sz="quarter" idx="11"/>
          </p:nvPr>
        </p:nvSpPr>
        <p:spPr/>
        <p:txBody>
          <a:bodyPr/>
          <a:lstStyle/>
          <a:p>
            <a:endParaRPr lang="es-AR">
              <a:solidFill>
                <a:srgbClr val="DFDCB7"/>
              </a:solidFill>
            </a:endParaRPr>
          </a:p>
        </p:txBody>
      </p:sp>
      <p:sp>
        <p:nvSpPr>
          <p:cNvPr id="7" name="Slide Number Placeholder 6"/>
          <p:cNvSpPr>
            <a:spLocks noGrp="1"/>
          </p:cNvSpPr>
          <p:nvPr>
            <p:ph type="sldNum" sz="quarter" idx="12"/>
          </p:nvPr>
        </p:nvSpPr>
        <p:spPr/>
        <p:txBody>
          <a:bodyPr/>
          <a:lstStyle/>
          <a:p>
            <a:fld id="{A3028CD4-ED7B-497C-AB83-AE41EEE7C628}" type="slidenum">
              <a:rPr lang="es-AR" smtClean="0"/>
              <a:pPr/>
              <a:t>‹Nº›</a:t>
            </a:fld>
            <a:endParaRPr lang="es-AR"/>
          </a:p>
        </p:txBody>
      </p:sp>
    </p:spTree>
    <p:extLst>
      <p:ext uri="{BB962C8B-B14F-4D97-AF65-F5344CB8AC3E}">
        <p14:creationId xmlns:p14="http://schemas.microsoft.com/office/powerpoint/2010/main" val="30501173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Date Placeholder 6"/>
          <p:cNvSpPr>
            <a:spLocks noGrp="1"/>
          </p:cNvSpPr>
          <p:nvPr>
            <p:ph type="dt" sz="half" idx="10"/>
          </p:nvPr>
        </p:nvSpPr>
        <p:spPr/>
        <p:txBody>
          <a:bodyPr/>
          <a:lstStyle/>
          <a:p>
            <a:fld id="{E29281EF-80B1-4F20-8F38-9572DDF0C73B}" type="datetimeFigureOut">
              <a:rPr lang="es-AR" smtClean="0">
                <a:solidFill>
                  <a:srgbClr val="DFDCB7"/>
                </a:solidFill>
              </a:rPr>
              <a:pPr/>
              <a:t>5/5/2025</a:t>
            </a:fld>
            <a:endParaRPr lang="es-AR">
              <a:solidFill>
                <a:srgbClr val="DFDCB7"/>
              </a:solidFill>
            </a:endParaRPr>
          </a:p>
        </p:txBody>
      </p:sp>
      <p:sp>
        <p:nvSpPr>
          <p:cNvPr id="8" name="Footer Placeholder 7"/>
          <p:cNvSpPr>
            <a:spLocks noGrp="1"/>
          </p:cNvSpPr>
          <p:nvPr>
            <p:ph type="ftr" sz="quarter" idx="11"/>
          </p:nvPr>
        </p:nvSpPr>
        <p:spPr/>
        <p:txBody>
          <a:bodyPr/>
          <a:lstStyle/>
          <a:p>
            <a:endParaRPr lang="es-AR">
              <a:solidFill>
                <a:srgbClr val="DFDCB7"/>
              </a:solidFill>
            </a:endParaRPr>
          </a:p>
        </p:txBody>
      </p:sp>
      <p:sp>
        <p:nvSpPr>
          <p:cNvPr id="9" name="Slide Number Placeholder 8"/>
          <p:cNvSpPr>
            <a:spLocks noGrp="1"/>
          </p:cNvSpPr>
          <p:nvPr>
            <p:ph type="sldNum" sz="quarter" idx="12"/>
          </p:nvPr>
        </p:nvSpPr>
        <p:spPr/>
        <p:txBody>
          <a:bodyPr/>
          <a:lstStyle/>
          <a:p>
            <a:fld id="{A3028CD4-ED7B-497C-AB83-AE41EEE7C628}" type="slidenum">
              <a:rPr lang="es-AR" smtClean="0"/>
              <a:pPr/>
              <a:t>‹Nº›</a:t>
            </a:fld>
            <a:endParaRPr lang="es-AR"/>
          </a:p>
        </p:txBody>
      </p:sp>
    </p:spTree>
    <p:extLst>
      <p:ext uri="{BB962C8B-B14F-4D97-AF65-F5344CB8AC3E}">
        <p14:creationId xmlns:p14="http://schemas.microsoft.com/office/powerpoint/2010/main" val="1819480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Date Placeholder 2"/>
          <p:cNvSpPr>
            <a:spLocks noGrp="1"/>
          </p:cNvSpPr>
          <p:nvPr>
            <p:ph type="dt" sz="half" idx="10"/>
          </p:nvPr>
        </p:nvSpPr>
        <p:spPr/>
        <p:txBody>
          <a:bodyPr/>
          <a:lstStyle/>
          <a:p>
            <a:fld id="{E29281EF-80B1-4F20-8F38-9572DDF0C73B}" type="datetimeFigureOut">
              <a:rPr lang="es-AR" smtClean="0">
                <a:solidFill>
                  <a:srgbClr val="DFDCB7"/>
                </a:solidFill>
              </a:rPr>
              <a:pPr/>
              <a:t>5/5/2025</a:t>
            </a:fld>
            <a:endParaRPr lang="es-AR">
              <a:solidFill>
                <a:srgbClr val="DFDCB7"/>
              </a:solidFill>
            </a:endParaRPr>
          </a:p>
        </p:txBody>
      </p:sp>
      <p:sp>
        <p:nvSpPr>
          <p:cNvPr id="4" name="Footer Placeholder 3"/>
          <p:cNvSpPr>
            <a:spLocks noGrp="1"/>
          </p:cNvSpPr>
          <p:nvPr>
            <p:ph type="ftr" sz="quarter" idx="11"/>
          </p:nvPr>
        </p:nvSpPr>
        <p:spPr/>
        <p:txBody>
          <a:bodyPr/>
          <a:lstStyle/>
          <a:p>
            <a:endParaRPr lang="es-AR">
              <a:solidFill>
                <a:srgbClr val="DFDCB7"/>
              </a:solidFill>
            </a:endParaRPr>
          </a:p>
        </p:txBody>
      </p:sp>
      <p:sp>
        <p:nvSpPr>
          <p:cNvPr id="5" name="Slide Number Placeholder 4"/>
          <p:cNvSpPr>
            <a:spLocks noGrp="1"/>
          </p:cNvSpPr>
          <p:nvPr>
            <p:ph type="sldNum" sz="quarter" idx="12"/>
          </p:nvPr>
        </p:nvSpPr>
        <p:spPr/>
        <p:txBody>
          <a:bodyPr/>
          <a:lstStyle/>
          <a:p>
            <a:fld id="{A3028CD4-ED7B-497C-AB83-AE41EEE7C628}" type="slidenum">
              <a:rPr lang="es-AR" smtClean="0"/>
              <a:pPr/>
              <a:t>‹Nº›</a:t>
            </a:fld>
            <a:endParaRPr lang="es-AR"/>
          </a:p>
        </p:txBody>
      </p:sp>
    </p:spTree>
    <p:extLst>
      <p:ext uri="{BB962C8B-B14F-4D97-AF65-F5344CB8AC3E}">
        <p14:creationId xmlns:p14="http://schemas.microsoft.com/office/powerpoint/2010/main" val="36557083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9281EF-80B1-4F20-8F38-9572DDF0C73B}" type="datetimeFigureOut">
              <a:rPr lang="es-AR" smtClean="0">
                <a:solidFill>
                  <a:srgbClr val="DFDCB7"/>
                </a:solidFill>
              </a:rPr>
              <a:pPr/>
              <a:t>5/5/2025</a:t>
            </a:fld>
            <a:endParaRPr lang="es-AR">
              <a:solidFill>
                <a:srgbClr val="DFDCB7"/>
              </a:solidFill>
            </a:endParaRPr>
          </a:p>
        </p:txBody>
      </p:sp>
      <p:sp>
        <p:nvSpPr>
          <p:cNvPr id="3" name="Footer Placeholder 2"/>
          <p:cNvSpPr>
            <a:spLocks noGrp="1"/>
          </p:cNvSpPr>
          <p:nvPr>
            <p:ph type="ftr" sz="quarter" idx="11"/>
          </p:nvPr>
        </p:nvSpPr>
        <p:spPr/>
        <p:txBody>
          <a:bodyPr/>
          <a:lstStyle/>
          <a:p>
            <a:endParaRPr lang="es-AR">
              <a:solidFill>
                <a:srgbClr val="DFDCB7"/>
              </a:solidFill>
            </a:endParaRPr>
          </a:p>
        </p:txBody>
      </p:sp>
      <p:sp>
        <p:nvSpPr>
          <p:cNvPr id="4" name="Slide Number Placeholder 3"/>
          <p:cNvSpPr>
            <a:spLocks noGrp="1"/>
          </p:cNvSpPr>
          <p:nvPr>
            <p:ph type="sldNum" sz="quarter" idx="12"/>
          </p:nvPr>
        </p:nvSpPr>
        <p:spPr/>
        <p:txBody>
          <a:bodyPr/>
          <a:lstStyle/>
          <a:p>
            <a:fld id="{A3028CD4-ED7B-497C-AB83-AE41EEE7C628}" type="slidenum">
              <a:rPr lang="es-AR" smtClean="0"/>
              <a:pPr/>
              <a:t>‹Nº›</a:t>
            </a:fld>
            <a:endParaRPr lang="es-AR"/>
          </a:p>
        </p:txBody>
      </p:sp>
    </p:spTree>
    <p:extLst>
      <p:ext uri="{BB962C8B-B14F-4D97-AF65-F5344CB8AC3E}">
        <p14:creationId xmlns:p14="http://schemas.microsoft.com/office/powerpoint/2010/main" val="4177415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a:solidFill>
                    <a:srgbClr val="895D1D">
                      <a:lumMod val="60000"/>
                      <a:lumOff val="40000"/>
                    </a:srgbClr>
                  </a:solidFill>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50D85C0F-EA48-47A2-886D-6B9F312B6E37}" type="datetimeFigureOut">
              <a:rPr lang="es-AR" smtClean="0">
                <a:solidFill>
                  <a:srgbClr val="895D1D"/>
                </a:solidFill>
              </a:rPr>
              <a:pPr/>
              <a:t>5/5/2025</a:t>
            </a:fld>
            <a:endParaRPr lang="es-AR">
              <a:solidFill>
                <a:srgbClr val="895D1D"/>
              </a:solidFill>
            </a:endParaRPr>
          </a:p>
        </p:txBody>
      </p:sp>
      <p:sp>
        <p:nvSpPr>
          <p:cNvPr id="5" name="Footer Placeholder 4"/>
          <p:cNvSpPr>
            <a:spLocks noGrp="1"/>
          </p:cNvSpPr>
          <p:nvPr>
            <p:ph type="ftr" sz="quarter" idx="11"/>
          </p:nvPr>
        </p:nvSpPr>
        <p:spPr/>
        <p:txBody>
          <a:bodyPr/>
          <a:lstStyle/>
          <a:p>
            <a:endParaRPr lang="es-AR">
              <a:solidFill>
                <a:srgbClr val="895D1D"/>
              </a:solidFill>
            </a:endParaRPr>
          </a:p>
        </p:txBody>
      </p:sp>
      <p:sp>
        <p:nvSpPr>
          <p:cNvPr id="6" name="Slide Number Placeholder 5"/>
          <p:cNvSpPr>
            <a:spLocks noGrp="1"/>
          </p:cNvSpPr>
          <p:nvPr>
            <p:ph type="sldNum" sz="quarter" idx="12"/>
          </p:nvPr>
        </p:nvSpPr>
        <p:spPr/>
        <p:txBody>
          <a:bodyPr/>
          <a:lstStyle/>
          <a:p>
            <a:fld id="{888550D8-DD5B-4750-8C93-5F303B1BC299}" type="slidenum">
              <a:rPr lang="es-AR" smtClean="0">
                <a:solidFill>
                  <a:srgbClr val="895D1D"/>
                </a:solidFill>
              </a:rPr>
              <a:pPr/>
              <a:t>‹Nº›</a:t>
            </a:fld>
            <a:endParaRPr lang="es-AR">
              <a:solidFill>
                <a:srgbClr val="895D1D"/>
              </a:solidFill>
            </a:endParaRPr>
          </a:p>
        </p:txBody>
      </p:sp>
    </p:spTree>
    <p:extLst>
      <p:ext uri="{BB962C8B-B14F-4D97-AF65-F5344CB8AC3E}">
        <p14:creationId xmlns:p14="http://schemas.microsoft.com/office/powerpoint/2010/main" val="1620848426"/>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E29281EF-80B1-4F20-8F38-9572DDF0C73B}" type="datetimeFigureOut">
              <a:rPr lang="es-AR" smtClean="0">
                <a:solidFill>
                  <a:srgbClr val="DFDCB7"/>
                </a:solidFill>
              </a:rPr>
              <a:pPr/>
              <a:t>5/5/2025</a:t>
            </a:fld>
            <a:endParaRPr lang="es-AR">
              <a:solidFill>
                <a:srgbClr val="DFDCB7"/>
              </a:solidFill>
            </a:endParaRPr>
          </a:p>
        </p:txBody>
      </p:sp>
      <p:sp>
        <p:nvSpPr>
          <p:cNvPr id="6" name="Footer Placeholder 5"/>
          <p:cNvSpPr>
            <a:spLocks noGrp="1"/>
          </p:cNvSpPr>
          <p:nvPr>
            <p:ph type="ftr" sz="quarter" idx="11"/>
          </p:nvPr>
        </p:nvSpPr>
        <p:spPr/>
        <p:txBody>
          <a:bodyPr/>
          <a:lstStyle/>
          <a:p>
            <a:endParaRPr lang="es-AR">
              <a:solidFill>
                <a:srgbClr val="DFDCB7"/>
              </a:solidFill>
            </a:endParaRPr>
          </a:p>
        </p:txBody>
      </p:sp>
      <p:sp>
        <p:nvSpPr>
          <p:cNvPr id="7" name="Slide Number Placeholder 6"/>
          <p:cNvSpPr>
            <a:spLocks noGrp="1"/>
          </p:cNvSpPr>
          <p:nvPr>
            <p:ph type="sldNum" sz="quarter" idx="12"/>
          </p:nvPr>
        </p:nvSpPr>
        <p:spPr/>
        <p:txBody>
          <a:bodyPr/>
          <a:lstStyle/>
          <a:p>
            <a:fld id="{A3028CD4-ED7B-497C-AB83-AE41EEE7C628}" type="slidenum">
              <a:rPr lang="es-AR" smtClean="0"/>
              <a:pPr/>
              <a:t>‹Nº›</a:t>
            </a:fld>
            <a:endParaRPr lang="es-AR"/>
          </a:p>
        </p:txBody>
      </p:sp>
      <p:sp>
        <p:nvSpPr>
          <p:cNvPr id="9" name="Content Placeholder 8"/>
          <p:cNvSpPr>
            <a:spLocks noGrp="1"/>
          </p:cNvSpPr>
          <p:nvPr>
            <p:ph sz="quarter" idx="13"/>
          </p:nvPr>
        </p:nvSpPr>
        <p:spPr>
          <a:xfrm>
            <a:off x="304800" y="381000"/>
            <a:ext cx="7772400" cy="494284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Tree>
    <p:extLst>
      <p:ext uri="{BB962C8B-B14F-4D97-AF65-F5344CB8AC3E}">
        <p14:creationId xmlns:p14="http://schemas.microsoft.com/office/powerpoint/2010/main" val="10580046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s-ES"/>
              <a:t>Haga clic para modificar el estilo de título del patrón</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8" name="Date Placeholder 7"/>
          <p:cNvSpPr>
            <a:spLocks noGrp="1"/>
          </p:cNvSpPr>
          <p:nvPr>
            <p:ph type="dt" sz="half" idx="10"/>
          </p:nvPr>
        </p:nvSpPr>
        <p:spPr/>
        <p:txBody>
          <a:bodyPr/>
          <a:lstStyle/>
          <a:p>
            <a:fld id="{E29281EF-80B1-4F20-8F38-9572DDF0C73B}" type="datetimeFigureOut">
              <a:rPr lang="es-AR" smtClean="0">
                <a:solidFill>
                  <a:srgbClr val="DFDCB7"/>
                </a:solidFill>
              </a:rPr>
              <a:pPr/>
              <a:t>5/5/2025</a:t>
            </a:fld>
            <a:endParaRPr lang="es-AR">
              <a:solidFill>
                <a:srgbClr val="DFDCB7"/>
              </a:solidFill>
            </a:endParaRPr>
          </a:p>
        </p:txBody>
      </p:sp>
      <p:sp>
        <p:nvSpPr>
          <p:cNvPr id="9" name="Slide Number Placeholder 8"/>
          <p:cNvSpPr>
            <a:spLocks noGrp="1"/>
          </p:cNvSpPr>
          <p:nvPr>
            <p:ph type="sldNum" sz="quarter" idx="11"/>
          </p:nvPr>
        </p:nvSpPr>
        <p:spPr/>
        <p:txBody>
          <a:bodyPr/>
          <a:lstStyle/>
          <a:p>
            <a:fld id="{A3028CD4-ED7B-497C-AB83-AE41EEE7C628}" type="slidenum">
              <a:rPr lang="es-AR" smtClean="0"/>
              <a:pPr/>
              <a:t>‹Nº›</a:t>
            </a:fld>
            <a:endParaRPr lang="es-AR"/>
          </a:p>
        </p:txBody>
      </p:sp>
      <p:sp>
        <p:nvSpPr>
          <p:cNvPr id="10" name="Footer Placeholder 9"/>
          <p:cNvSpPr>
            <a:spLocks noGrp="1"/>
          </p:cNvSpPr>
          <p:nvPr>
            <p:ph type="ftr" sz="quarter" idx="12"/>
          </p:nvPr>
        </p:nvSpPr>
        <p:spPr/>
        <p:txBody>
          <a:bodyPr/>
          <a:lstStyle/>
          <a:p>
            <a:endParaRPr lang="es-AR">
              <a:solidFill>
                <a:srgbClr val="DFDCB7"/>
              </a:solidFill>
            </a:endParaRPr>
          </a:p>
        </p:txBody>
      </p:sp>
    </p:spTree>
    <p:extLst>
      <p:ext uri="{BB962C8B-B14F-4D97-AF65-F5344CB8AC3E}">
        <p14:creationId xmlns:p14="http://schemas.microsoft.com/office/powerpoint/2010/main" val="22743970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E29281EF-80B1-4F20-8F38-9572DDF0C73B}" type="datetimeFigureOut">
              <a:rPr lang="es-AR" smtClean="0">
                <a:solidFill>
                  <a:srgbClr val="DFDCB7"/>
                </a:solidFill>
              </a:rPr>
              <a:pPr/>
              <a:t>5/5/2025</a:t>
            </a:fld>
            <a:endParaRPr lang="es-AR">
              <a:solidFill>
                <a:srgbClr val="DFDCB7"/>
              </a:solidFill>
            </a:endParaRPr>
          </a:p>
        </p:txBody>
      </p:sp>
      <p:sp>
        <p:nvSpPr>
          <p:cNvPr id="5" name="Footer Placeholder 4"/>
          <p:cNvSpPr>
            <a:spLocks noGrp="1"/>
          </p:cNvSpPr>
          <p:nvPr>
            <p:ph type="ftr" sz="quarter" idx="11"/>
          </p:nvPr>
        </p:nvSpPr>
        <p:spPr/>
        <p:txBody>
          <a:bodyPr/>
          <a:lstStyle/>
          <a:p>
            <a:endParaRPr lang="es-AR">
              <a:solidFill>
                <a:srgbClr val="DFDCB7"/>
              </a:solidFill>
            </a:endParaRPr>
          </a:p>
        </p:txBody>
      </p:sp>
      <p:sp>
        <p:nvSpPr>
          <p:cNvPr id="6" name="Slide Number Placeholder 5"/>
          <p:cNvSpPr>
            <a:spLocks noGrp="1"/>
          </p:cNvSpPr>
          <p:nvPr>
            <p:ph type="sldNum" sz="quarter" idx="12"/>
          </p:nvPr>
        </p:nvSpPr>
        <p:spPr/>
        <p:txBody>
          <a:bodyPr/>
          <a:lstStyle/>
          <a:p>
            <a:fld id="{A3028CD4-ED7B-497C-AB83-AE41EEE7C628}" type="slidenum">
              <a:rPr lang="es-AR" smtClean="0"/>
              <a:pPr/>
              <a:t>‹Nº›</a:t>
            </a:fld>
            <a:endParaRPr lang="es-AR"/>
          </a:p>
        </p:txBody>
      </p:sp>
    </p:spTree>
    <p:extLst>
      <p:ext uri="{BB962C8B-B14F-4D97-AF65-F5344CB8AC3E}">
        <p14:creationId xmlns:p14="http://schemas.microsoft.com/office/powerpoint/2010/main" val="40624680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E29281EF-80B1-4F20-8F38-9572DDF0C73B}" type="datetimeFigureOut">
              <a:rPr lang="es-AR" smtClean="0">
                <a:solidFill>
                  <a:srgbClr val="DFDCB7"/>
                </a:solidFill>
              </a:rPr>
              <a:pPr/>
              <a:t>5/5/2025</a:t>
            </a:fld>
            <a:endParaRPr lang="es-AR">
              <a:solidFill>
                <a:srgbClr val="DFDCB7"/>
              </a:solidFill>
            </a:endParaRPr>
          </a:p>
        </p:txBody>
      </p:sp>
      <p:sp>
        <p:nvSpPr>
          <p:cNvPr id="5" name="Footer Placeholder 4"/>
          <p:cNvSpPr>
            <a:spLocks noGrp="1"/>
          </p:cNvSpPr>
          <p:nvPr>
            <p:ph type="ftr" sz="quarter" idx="11"/>
          </p:nvPr>
        </p:nvSpPr>
        <p:spPr/>
        <p:txBody>
          <a:bodyPr/>
          <a:lstStyle/>
          <a:p>
            <a:endParaRPr lang="es-AR">
              <a:solidFill>
                <a:srgbClr val="DFDCB7"/>
              </a:solidFill>
            </a:endParaRPr>
          </a:p>
        </p:txBody>
      </p:sp>
      <p:sp>
        <p:nvSpPr>
          <p:cNvPr id="6" name="Slide Number Placeholder 5"/>
          <p:cNvSpPr>
            <a:spLocks noGrp="1"/>
          </p:cNvSpPr>
          <p:nvPr>
            <p:ph type="sldNum" sz="quarter" idx="12"/>
          </p:nvPr>
        </p:nvSpPr>
        <p:spPr/>
        <p:txBody>
          <a:bodyPr/>
          <a:lstStyle/>
          <a:p>
            <a:fld id="{A3028CD4-ED7B-497C-AB83-AE41EEE7C628}" type="slidenum">
              <a:rPr lang="es-AR" smtClean="0"/>
              <a:pPr/>
              <a:t>‹Nº›</a:t>
            </a:fld>
            <a:endParaRPr lang="es-AR"/>
          </a:p>
        </p:txBody>
      </p:sp>
    </p:spTree>
    <p:extLst>
      <p:ext uri="{BB962C8B-B14F-4D97-AF65-F5344CB8AC3E}">
        <p14:creationId xmlns:p14="http://schemas.microsoft.com/office/powerpoint/2010/main" val="8796849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50D85C0F-EA48-47A2-886D-6B9F312B6E37}" type="datetimeFigureOut">
              <a:rPr lang="es-AR" smtClean="0">
                <a:solidFill>
                  <a:srgbClr val="ECE9C6"/>
                </a:solidFill>
              </a:rPr>
              <a:pPr/>
              <a:t>5/5/2025</a:t>
            </a:fld>
            <a:endParaRPr lang="es-AR">
              <a:solidFill>
                <a:srgbClr val="ECE9C6"/>
              </a:solidFill>
            </a:endParaRPr>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s-AR">
              <a:solidFill>
                <a:srgbClr val="ECE9C6"/>
              </a:solidFill>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888550D8-DD5B-4750-8C93-5F303B1BC299}" type="slidenum">
              <a:rPr lang="es-AR" smtClean="0">
                <a:solidFill>
                  <a:srgbClr val="ECE9C6"/>
                </a:solidFill>
              </a:rPr>
              <a:pPr/>
              <a:t>‹Nº›</a:t>
            </a:fld>
            <a:endParaRPr lang="es-AR">
              <a:solidFill>
                <a:srgbClr val="ECE9C6"/>
              </a:solidFill>
            </a:endParaRPr>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a:ln w="3175">
                    <a:solidFill>
                      <a:srgbClr val="ECE9C6">
                        <a:alpha val="60000"/>
                      </a:srgbClr>
                    </a:solidFill>
                  </a:ln>
                  <a:solidFill>
                    <a:srgbClr val="ECE9C6">
                      <a:lumMod val="90000"/>
                    </a:srgbClr>
                  </a:solidFill>
                  <a:effectLst>
                    <a:outerShdw blurRad="34925" dist="12700" dir="14400000" algn="ctr" rotWithShape="0">
                      <a:srgbClr val="000000">
                        <a:alpha val="21000"/>
                      </a:srgbClr>
                    </a:outerShdw>
                  </a:effectLst>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Tree>
    <p:extLst>
      <p:ext uri="{BB962C8B-B14F-4D97-AF65-F5344CB8AC3E}">
        <p14:creationId xmlns:p14="http://schemas.microsoft.com/office/powerpoint/2010/main" val="2576192269"/>
      </p:ext>
    </p:extLst>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50D85C0F-EA48-47A2-886D-6B9F312B6E37}" type="datetimeFigureOut">
              <a:rPr lang="es-AR" smtClean="0">
                <a:solidFill>
                  <a:srgbClr val="895D1D"/>
                </a:solidFill>
              </a:rPr>
              <a:pPr/>
              <a:t>5/5/2025</a:t>
            </a:fld>
            <a:endParaRPr lang="es-AR">
              <a:solidFill>
                <a:srgbClr val="895D1D"/>
              </a:solidFill>
            </a:endParaRPr>
          </a:p>
        </p:txBody>
      </p:sp>
      <p:sp>
        <p:nvSpPr>
          <p:cNvPr id="5" name="Footer Placeholder 4"/>
          <p:cNvSpPr>
            <a:spLocks noGrp="1"/>
          </p:cNvSpPr>
          <p:nvPr>
            <p:ph type="ftr" sz="quarter" idx="11"/>
          </p:nvPr>
        </p:nvSpPr>
        <p:spPr/>
        <p:txBody>
          <a:bodyPr/>
          <a:lstStyle/>
          <a:p>
            <a:endParaRPr lang="es-AR">
              <a:solidFill>
                <a:srgbClr val="895D1D"/>
              </a:solidFill>
            </a:endParaRPr>
          </a:p>
        </p:txBody>
      </p:sp>
      <p:sp>
        <p:nvSpPr>
          <p:cNvPr id="6" name="Slide Number Placeholder 5"/>
          <p:cNvSpPr>
            <a:spLocks noGrp="1"/>
          </p:cNvSpPr>
          <p:nvPr>
            <p:ph type="sldNum" sz="quarter" idx="12"/>
          </p:nvPr>
        </p:nvSpPr>
        <p:spPr/>
        <p:txBody>
          <a:bodyPr/>
          <a:lstStyle/>
          <a:p>
            <a:fld id="{888550D8-DD5B-4750-8C93-5F303B1BC299}" type="slidenum">
              <a:rPr lang="es-AR" smtClean="0">
                <a:solidFill>
                  <a:srgbClr val="895D1D"/>
                </a:solidFill>
              </a:rPr>
              <a:pPr/>
              <a:t>‹Nº›</a:t>
            </a:fld>
            <a:endParaRPr lang="es-AR">
              <a:solidFill>
                <a:srgbClr val="895D1D"/>
              </a:solidFill>
            </a:endParaRPr>
          </a:p>
        </p:txBody>
      </p:sp>
      <p:sp>
        <p:nvSpPr>
          <p:cNvPr id="11" name="Title 10"/>
          <p:cNvSpPr>
            <a:spLocks noGrp="1"/>
          </p:cNvSpPr>
          <p:nvPr>
            <p:ph type="title"/>
          </p:nvPr>
        </p:nvSpPr>
        <p:spPr/>
        <p:txBody>
          <a:bodyPr/>
          <a:lstStyle/>
          <a:p>
            <a:r>
              <a:rPr lang="es-ES"/>
              <a:t>Haga clic para modificar el estilo de título del patrón</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a:solidFill>
                    <a:srgbClr val="895D1D">
                      <a:lumMod val="60000"/>
                      <a:lumOff val="40000"/>
                    </a:srgbClr>
                  </a:solidFill>
                  <a:latin typeface="Wingdings" pitchFamily="2" charset="2"/>
                </a:rPr>
                <a:t></a:t>
              </a: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18727678"/>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a:solidFill>
                    <a:srgbClr val="895D1D">
                      <a:lumMod val="60000"/>
                      <a:lumOff val="40000"/>
                    </a:srgbClr>
                  </a:solidFill>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50D85C0F-EA48-47A2-886D-6B9F312B6E37}" type="datetimeFigureOut">
              <a:rPr lang="es-AR" smtClean="0">
                <a:solidFill>
                  <a:srgbClr val="895D1D"/>
                </a:solidFill>
              </a:rPr>
              <a:pPr/>
              <a:t>5/5/2025</a:t>
            </a:fld>
            <a:endParaRPr lang="es-AR">
              <a:solidFill>
                <a:srgbClr val="895D1D"/>
              </a:solidFill>
            </a:endParaRPr>
          </a:p>
        </p:txBody>
      </p:sp>
      <p:sp>
        <p:nvSpPr>
          <p:cNvPr id="5" name="Footer Placeholder 4"/>
          <p:cNvSpPr>
            <a:spLocks noGrp="1"/>
          </p:cNvSpPr>
          <p:nvPr>
            <p:ph type="ftr" sz="quarter" idx="11"/>
          </p:nvPr>
        </p:nvSpPr>
        <p:spPr/>
        <p:txBody>
          <a:bodyPr/>
          <a:lstStyle/>
          <a:p>
            <a:endParaRPr lang="es-AR">
              <a:solidFill>
                <a:srgbClr val="895D1D"/>
              </a:solidFill>
            </a:endParaRPr>
          </a:p>
        </p:txBody>
      </p:sp>
      <p:sp>
        <p:nvSpPr>
          <p:cNvPr id="6" name="Slide Number Placeholder 5"/>
          <p:cNvSpPr>
            <a:spLocks noGrp="1"/>
          </p:cNvSpPr>
          <p:nvPr>
            <p:ph type="sldNum" sz="quarter" idx="12"/>
          </p:nvPr>
        </p:nvSpPr>
        <p:spPr/>
        <p:txBody>
          <a:bodyPr/>
          <a:lstStyle/>
          <a:p>
            <a:fld id="{888550D8-DD5B-4750-8C93-5F303B1BC299}" type="slidenum">
              <a:rPr lang="es-AR" smtClean="0">
                <a:solidFill>
                  <a:srgbClr val="895D1D"/>
                </a:solidFill>
              </a:rPr>
              <a:pPr/>
              <a:t>‹Nº›</a:t>
            </a:fld>
            <a:endParaRPr lang="es-AR">
              <a:solidFill>
                <a:srgbClr val="895D1D"/>
              </a:solidFill>
            </a:endParaRPr>
          </a:p>
        </p:txBody>
      </p:sp>
    </p:spTree>
    <p:extLst>
      <p:ext uri="{BB962C8B-B14F-4D97-AF65-F5344CB8AC3E}">
        <p14:creationId xmlns:p14="http://schemas.microsoft.com/office/powerpoint/2010/main" val="2574388770"/>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0D85C0F-EA48-47A2-886D-6B9F312B6E37}" type="datetimeFigureOut">
              <a:rPr lang="es-AR" smtClean="0">
                <a:solidFill>
                  <a:srgbClr val="895D1D"/>
                </a:solidFill>
              </a:rPr>
              <a:pPr/>
              <a:t>5/5/2025</a:t>
            </a:fld>
            <a:endParaRPr lang="es-AR">
              <a:solidFill>
                <a:srgbClr val="895D1D"/>
              </a:solidFill>
            </a:endParaRPr>
          </a:p>
        </p:txBody>
      </p:sp>
      <p:sp>
        <p:nvSpPr>
          <p:cNvPr id="6" name="Footer Placeholder 5"/>
          <p:cNvSpPr>
            <a:spLocks noGrp="1"/>
          </p:cNvSpPr>
          <p:nvPr>
            <p:ph type="ftr" sz="quarter" idx="11"/>
          </p:nvPr>
        </p:nvSpPr>
        <p:spPr/>
        <p:txBody>
          <a:bodyPr/>
          <a:lstStyle/>
          <a:p>
            <a:endParaRPr lang="es-AR">
              <a:solidFill>
                <a:srgbClr val="895D1D"/>
              </a:solidFill>
            </a:endParaRPr>
          </a:p>
        </p:txBody>
      </p:sp>
      <p:sp>
        <p:nvSpPr>
          <p:cNvPr id="7" name="Slide Number Placeholder 6"/>
          <p:cNvSpPr>
            <a:spLocks noGrp="1"/>
          </p:cNvSpPr>
          <p:nvPr>
            <p:ph type="sldNum" sz="quarter" idx="12"/>
          </p:nvPr>
        </p:nvSpPr>
        <p:spPr/>
        <p:txBody>
          <a:bodyPr/>
          <a:lstStyle/>
          <a:p>
            <a:fld id="{888550D8-DD5B-4750-8C93-5F303B1BC299}" type="slidenum">
              <a:rPr lang="es-AR" smtClean="0">
                <a:solidFill>
                  <a:srgbClr val="895D1D"/>
                </a:solidFill>
              </a:rPr>
              <a:pPr/>
              <a:t>‹Nº›</a:t>
            </a:fld>
            <a:endParaRPr lang="es-AR">
              <a:solidFill>
                <a:srgbClr val="895D1D"/>
              </a:solidFill>
            </a:endParaRPr>
          </a:p>
        </p:txBody>
      </p:sp>
      <p:sp>
        <p:nvSpPr>
          <p:cNvPr id="12" name="Title 11"/>
          <p:cNvSpPr>
            <a:spLocks noGrp="1"/>
          </p:cNvSpPr>
          <p:nvPr>
            <p:ph type="title"/>
          </p:nvPr>
        </p:nvSpPr>
        <p:spPr/>
        <p:txBody>
          <a:bodyPr/>
          <a:lstStyle>
            <a:lvl1pPr>
              <a:defRPr>
                <a:solidFill>
                  <a:schemeClr val="tx2"/>
                </a:solidFill>
              </a:defRPr>
            </a:lvl1pPr>
          </a:lstStyle>
          <a:p>
            <a:r>
              <a:rPr lang="es-ES"/>
              <a:t>Haga clic para modificar el estilo de título del patrón</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a:solidFill>
                    <a:srgbClr val="895D1D">
                      <a:lumMod val="60000"/>
                      <a:lumOff val="40000"/>
                    </a:srgb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Tree>
    <p:extLst>
      <p:ext uri="{BB962C8B-B14F-4D97-AF65-F5344CB8AC3E}">
        <p14:creationId xmlns:p14="http://schemas.microsoft.com/office/powerpoint/2010/main" val="549685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50D85C0F-EA48-47A2-886D-6B9F312B6E37}" type="datetimeFigureOut">
              <a:rPr lang="es-AR" smtClean="0">
                <a:solidFill>
                  <a:srgbClr val="895D1D"/>
                </a:solidFill>
              </a:rPr>
              <a:pPr/>
              <a:t>5/5/2025</a:t>
            </a:fld>
            <a:endParaRPr lang="es-AR">
              <a:solidFill>
                <a:srgbClr val="895D1D"/>
              </a:solidFill>
            </a:endParaRPr>
          </a:p>
        </p:txBody>
      </p:sp>
      <p:sp>
        <p:nvSpPr>
          <p:cNvPr id="8" name="Footer Placeholder 7"/>
          <p:cNvSpPr>
            <a:spLocks noGrp="1"/>
          </p:cNvSpPr>
          <p:nvPr>
            <p:ph type="ftr" sz="quarter" idx="11"/>
          </p:nvPr>
        </p:nvSpPr>
        <p:spPr/>
        <p:txBody>
          <a:bodyPr/>
          <a:lstStyle/>
          <a:p>
            <a:endParaRPr lang="es-AR">
              <a:solidFill>
                <a:srgbClr val="895D1D"/>
              </a:solidFill>
            </a:endParaRPr>
          </a:p>
        </p:txBody>
      </p:sp>
      <p:sp>
        <p:nvSpPr>
          <p:cNvPr id="9" name="Slide Number Placeholder 8"/>
          <p:cNvSpPr>
            <a:spLocks noGrp="1"/>
          </p:cNvSpPr>
          <p:nvPr>
            <p:ph type="sldNum" sz="quarter" idx="12"/>
          </p:nvPr>
        </p:nvSpPr>
        <p:spPr/>
        <p:txBody>
          <a:bodyPr/>
          <a:lstStyle/>
          <a:p>
            <a:fld id="{888550D8-DD5B-4750-8C93-5F303B1BC299}" type="slidenum">
              <a:rPr lang="es-AR" smtClean="0">
                <a:solidFill>
                  <a:srgbClr val="895D1D"/>
                </a:solidFill>
              </a:rPr>
              <a:pPr/>
              <a:t>‹Nº›</a:t>
            </a:fld>
            <a:endParaRPr lang="es-AR">
              <a:solidFill>
                <a:srgbClr val="895D1D"/>
              </a:solidFill>
            </a:endParaRPr>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a:solidFill>
                    <a:srgbClr val="895D1D">
                      <a:lumMod val="60000"/>
                      <a:lumOff val="40000"/>
                    </a:srgbClr>
                  </a:solidFill>
                  <a:latin typeface="Wingdings" pitchFamily="2" charset="2"/>
                </a:rPr>
                <a:t></a:t>
              </a: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7416611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50D85C0F-EA48-47A2-886D-6B9F312B6E37}" type="datetimeFigureOut">
              <a:rPr lang="es-AR" smtClean="0">
                <a:solidFill>
                  <a:srgbClr val="895D1D"/>
                </a:solidFill>
              </a:rPr>
              <a:pPr/>
              <a:t>5/5/2025</a:t>
            </a:fld>
            <a:endParaRPr lang="es-AR">
              <a:solidFill>
                <a:srgbClr val="895D1D"/>
              </a:solidFill>
            </a:endParaRPr>
          </a:p>
        </p:txBody>
      </p:sp>
      <p:sp>
        <p:nvSpPr>
          <p:cNvPr id="4" name="Footer Placeholder 3"/>
          <p:cNvSpPr>
            <a:spLocks noGrp="1"/>
          </p:cNvSpPr>
          <p:nvPr>
            <p:ph type="ftr" sz="quarter" idx="11"/>
          </p:nvPr>
        </p:nvSpPr>
        <p:spPr/>
        <p:txBody>
          <a:bodyPr/>
          <a:lstStyle/>
          <a:p>
            <a:endParaRPr lang="es-AR">
              <a:solidFill>
                <a:srgbClr val="895D1D"/>
              </a:solidFill>
            </a:endParaRPr>
          </a:p>
        </p:txBody>
      </p:sp>
      <p:sp>
        <p:nvSpPr>
          <p:cNvPr id="5" name="Slide Number Placeholder 4"/>
          <p:cNvSpPr>
            <a:spLocks noGrp="1"/>
          </p:cNvSpPr>
          <p:nvPr>
            <p:ph type="sldNum" sz="quarter" idx="12"/>
          </p:nvPr>
        </p:nvSpPr>
        <p:spPr/>
        <p:txBody>
          <a:bodyPr/>
          <a:lstStyle/>
          <a:p>
            <a:fld id="{888550D8-DD5B-4750-8C93-5F303B1BC299}" type="slidenum">
              <a:rPr lang="es-AR" smtClean="0">
                <a:solidFill>
                  <a:srgbClr val="895D1D"/>
                </a:solidFill>
              </a:rPr>
              <a:pPr/>
              <a:t>‹Nº›</a:t>
            </a:fld>
            <a:endParaRPr lang="es-AR">
              <a:solidFill>
                <a:srgbClr val="895D1D"/>
              </a:solidFill>
            </a:endParaRPr>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a:solidFill>
                    <a:srgbClr val="895D1D">
                      <a:lumMod val="60000"/>
                      <a:lumOff val="40000"/>
                    </a:srgb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73350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0D85C0F-EA48-47A2-886D-6B9F312B6E37}" type="datetimeFigureOut">
              <a:rPr lang="es-AR" smtClean="0">
                <a:solidFill>
                  <a:srgbClr val="895D1D"/>
                </a:solidFill>
              </a:rPr>
              <a:pPr/>
              <a:t>5/5/2025</a:t>
            </a:fld>
            <a:endParaRPr lang="es-AR">
              <a:solidFill>
                <a:srgbClr val="895D1D"/>
              </a:solidFill>
            </a:endParaRPr>
          </a:p>
        </p:txBody>
      </p:sp>
      <p:sp>
        <p:nvSpPr>
          <p:cNvPr id="6" name="Footer Placeholder 5"/>
          <p:cNvSpPr>
            <a:spLocks noGrp="1"/>
          </p:cNvSpPr>
          <p:nvPr>
            <p:ph type="ftr" sz="quarter" idx="11"/>
          </p:nvPr>
        </p:nvSpPr>
        <p:spPr/>
        <p:txBody>
          <a:bodyPr/>
          <a:lstStyle/>
          <a:p>
            <a:endParaRPr lang="es-AR">
              <a:solidFill>
                <a:srgbClr val="895D1D"/>
              </a:solidFill>
            </a:endParaRPr>
          </a:p>
        </p:txBody>
      </p:sp>
      <p:sp>
        <p:nvSpPr>
          <p:cNvPr id="7" name="Slide Number Placeholder 6"/>
          <p:cNvSpPr>
            <a:spLocks noGrp="1"/>
          </p:cNvSpPr>
          <p:nvPr>
            <p:ph type="sldNum" sz="quarter" idx="12"/>
          </p:nvPr>
        </p:nvSpPr>
        <p:spPr/>
        <p:txBody>
          <a:bodyPr/>
          <a:lstStyle/>
          <a:p>
            <a:fld id="{888550D8-DD5B-4750-8C93-5F303B1BC299}" type="slidenum">
              <a:rPr lang="es-AR" smtClean="0">
                <a:solidFill>
                  <a:srgbClr val="895D1D"/>
                </a:solidFill>
              </a:rPr>
              <a:pPr/>
              <a:t>‹Nº›</a:t>
            </a:fld>
            <a:endParaRPr lang="es-AR">
              <a:solidFill>
                <a:srgbClr val="895D1D"/>
              </a:solidFill>
            </a:endParaRPr>
          </a:p>
        </p:txBody>
      </p:sp>
      <p:sp>
        <p:nvSpPr>
          <p:cNvPr id="12" name="Title 11"/>
          <p:cNvSpPr>
            <a:spLocks noGrp="1"/>
          </p:cNvSpPr>
          <p:nvPr>
            <p:ph type="title"/>
          </p:nvPr>
        </p:nvSpPr>
        <p:spPr/>
        <p:txBody>
          <a:bodyPr/>
          <a:lstStyle>
            <a:lvl1pPr>
              <a:defRPr>
                <a:solidFill>
                  <a:schemeClr val="tx2"/>
                </a:solidFill>
              </a:defRPr>
            </a:lvl1pPr>
          </a:lstStyle>
          <a:p>
            <a:r>
              <a:rPr lang="es-ES"/>
              <a:t>Haga clic para modificar el estilo de título del patrón</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a:solidFill>
                    <a:srgbClr val="895D1D">
                      <a:lumMod val="60000"/>
                      <a:lumOff val="40000"/>
                    </a:srgb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Tree>
    <p:extLst>
      <p:ext uri="{BB962C8B-B14F-4D97-AF65-F5344CB8AC3E}">
        <p14:creationId xmlns:p14="http://schemas.microsoft.com/office/powerpoint/2010/main" val="344173126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D85C0F-EA48-47A2-886D-6B9F312B6E37}" type="datetimeFigureOut">
              <a:rPr lang="es-AR" smtClean="0">
                <a:solidFill>
                  <a:srgbClr val="895D1D"/>
                </a:solidFill>
              </a:rPr>
              <a:pPr/>
              <a:t>5/5/2025</a:t>
            </a:fld>
            <a:endParaRPr lang="es-AR">
              <a:solidFill>
                <a:srgbClr val="895D1D"/>
              </a:solidFill>
            </a:endParaRPr>
          </a:p>
        </p:txBody>
      </p:sp>
      <p:sp>
        <p:nvSpPr>
          <p:cNvPr id="3" name="Footer Placeholder 2"/>
          <p:cNvSpPr>
            <a:spLocks noGrp="1"/>
          </p:cNvSpPr>
          <p:nvPr>
            <p:ph type="ftr" sz="quarter" idx="11"/>
          </p:nvPr>
        </p:nvSpPr>
        <p:spPr/>
        <p:txBody>
          <a:bodyPr/>
          <a:lstStyle/>
          <a:p>
            <a:endParaRPr lang="es-AR">
              <a:solidFill>
                <a:srgbClr val="895D1D"/>
              </a:solidFill>
            </a:endParaRPr>
          </a:p>
        </p:txBody>
      </p:sp>
      <p:sp>
        <p:nvSpPr>
          <p:cNvPr id="4" name="Slide Number Placeholder 3"/>
          <p:cNvSpPr>
            <a:spLocks noGrp="1"/>
          </p:cNvSpPr>
          <p:nvPr>
            <p:ph type="sldNum" sz="quarter" idx="12"/>
          </p:nvPr>
        </p:nvSpPr>
        <p:spPr/>
        <p:txBody>
          <a:bodyPr/>
          <a:lstStyle/>
          <a:p>
            <a:fld id="{888550D8-DD5B-4750-8C93-5F303B1BC299}" type="slidenum">
              <a:rPr lang="es-AR" smtClean="0">
                <a:solidFill>
                  <a:srgbClr val="895D1D"/>
                </a:solidFill>
              </a:rPr>
              <a:pPr/>
              <a:t>‹Nº›</a:t>
            </a:fld>
            <a:endParaRPr lang="es-AR">
              <a:solidFill>
                <a:srgbClr val="895D1D"/>
              </a:solidFill>
            </a:endParaRPr>
          </a:p>
        </p:txBody>
      </p:sp>
    </p:spTree>
    <p:extLst>
      <p:ext uri="{BB962C8B-B14F-4D97-AF65-F5344CB8AC3E}">
        <p14:creationId xmlns:p14="http://schemas.microsoft.com/office/powerpoint/2010/main" val="39015434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s-ES"/>
              <a:t>Haga clic para modificar el estilo de título del patrón</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50D85C0F-EA48-47A2-886D-6B9F312B6E37}" type="datetimeFigureOut">
              <a:rPr lang="es-AR" smtClean="0">
                <a:solidFill>
                  <a:srgbClr val="895D1D"/>
                </a:solidFill>
              </a:rPr>
              <a:pPr/>
              <a:t>5/5/2025</a:t>
            </a:fld>
            <a:endParaRPr lang="es-AR">
              <a:solidFill>
                <a:srgbClr val="895D1D"/>
              </a:solidFill>
            </a:endParaRPr>
          </a:p>
        </p:txBody>
      </p:sp>
      <p:sp>
        <p:nvSpPr>
          <p:cNvPr id="6" name="Footer Placeholder 5"/>
          <p:cNvSpPr>
            <a:spLocks noGrp="1"/>
          </p:cNvSpPr>
          <p:nvPr>
            <p:ph type="ftr" sz="quarter" idx="11"/>
          </p:nvPr>
        </p:nvSpPr>
        <p:spPr/>
        <p:txBody>
          <a:bodyPr/>
          <a:lstStyle/>
          <a:p>
            <a:endParaRPr lang="es-AR">
              <a:solidFill>
                <a:srgbClr val="895D1D"/>
              </a:solidFill>
            </a:endParaRPr>
          </a:p>
        </p:txBody>
      </p:sp>
      <p:sp>
        <p:nvSpPr>
          <p:cNvPr id="7" name="Slide Number Placeholder 6"/>
          <p:cNvSpPr>
            <a:spLocks noGrp="1"/>
          </p:cNvSpPr>
          <p:nvPr>
            <p:ph type="sldNum" sz="quarter" idx="12"/>
          </p:nvPr>
        </p:nvSpPr>
        <p:spPr/>
        <p:txBody>
          <a:bodyPr/>
          <a:lstStyle/>
          <a:p>
            <a:fld id="{888550D8-DD5B-4750-8C93-5F303B1BC299}" type="slidenum">
              <a:rPr lang="es-AR" smtClean="0">
                <a:solidFill>
                  <a:srgbClr val="895D1D"/>
                </a:solidFill>
              </a:rPr>
              <a:pPr/>
              <a:t>‹Nº›</a:t>
            </a:fld>
            <a:endParaRPr lang="es-AR">
              <a:solidFill>
                <a:srgbClr val="895D1D"/>
              </a:solidFill>
            </a:endParaRPr>
          </a:p>
        </p:txBody>
      </p:sp>
    </p:spTree>
    <p:extLst>
      <p:ext uri="{BB962C8B-B14F-4D97-AF65-F5344CB8AC3E}">
        <p14:creationId xmlns:p14="http://schemas.microsoft.com/office/powerpoint/2010/main" val="292330170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s-ES"/>
              <a:t>Haga clic para modificar el estilo de título del patrón</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50D85C0F-EA48-47A2-886D-6B9F312B6E37}" type="datetimeFigureOut">
              <a:rPr lang="es-AR" smtClean="0">
                <a:solidFill>
                  <a:srgbClr val="895D1D"/>
                </a:solidFill>
              </a:rPr>
              <a:pPr/>
              <a:t>5/5/2025</a:t>
            </a:fld>
            <a:endParaRPr lang="es-AR">
              <a:solidFill>
                <a:srgbClr val="895D1D"/>
              </a:solidFill>
            </a:endParaRPr>
          </a:p>
        </p:txBody>
      </p:sp>
      <p:sp>
        <p:nvSpPr>
          <p:cNvPr id="6" name="Footer Placeholder 5"/>
          <p:cNvSpPr>
            <a:spLocks noGrp="1"/>
          </p:cNvSpPr>
          <p:nvPr>
            <p:ph type="ftr" sz="quarter" idx="11"/>
          </p:nvPr>
        </p:nvSpPr>
        <p:spPr/>
        <p:txBody>
          <a:bodyPr/>
          <a:lstStyle/>
          <a:p>
            <a:endParaRPr lang="es-AR">
              <a:solidFill>
                <a:srgbClr val="895D1D"/>
              </a:solidFill>
            </a:endParaRPr>
          </a:p>
        </p:txBody>
      </p:sp>
      <p:sp>
        <p:nvSpPr>
          <p:cNvPr id="7" name="Slide Number Placeholder 6"/>
          <p:cNvSpPr>
            <a:spLocks noGrp="1"/>
          </p:cNvSpPr>
          <p:nvPr>
            <p:ph type="sldNum" sz="quarter" idx="12"/>
          </p:nvPr>
        </p:nvSpPr>
        <p:spPr/>
        <p:txBody>
          <a:bodyPr/>
          <a:lstStyle/>
          <a:p>
            <a:fld id="{888550D8-DD5B-4750-8C93-5F303B1BC299}" type="slidenum">
              <a:rPr lang="es-AR" smtClean="0">
                <a:solidFill>
                  <a:srgbClr val="895D1D"/>
                </a:solidFill>
              </a:rPr>
              <a:pPr/>
              <a:t>‹Nº›</a:t>
            </a:fld>
            <a:endParaRPr lang="es-AR">
              <a:solidFill>
                <a:srgbClr val="895D1D"/>
              </a:solidFill>
            </a:endParaRPr>
          </a:p>
        </p:txBody>
      </p:sp>
    </p:spTree>
    <p:extLst>
      <p:ext uri="{BB962C8B-B14F-4D97-AF65-F5344CB8AC3E}">
        <p14:creationId xmlns:p14="http://schemas.microsoft.com/office/powerpoint/2010/main" val="66901165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nchor="ct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50D85C0F-EA48-47A2-886D-6B9F312B6E37}" type="datetimeFigureOut">
              <a:rPr lang="es-AR" smtClean="0">
                <a:solidFill>
                  <a:srgbClr val="895D1D"/>
                </a:solidFill>
              </a:rPr>
              <a:pPr/>
              <a:t>5/5/2025</a:t>
            </a:fld>
            <a:endParaRPr lang="es-AR">
              <a:solidFill>
                <a:srgbClr val="895D1D"/>
              </a:solidFill>
            </a:endParaRPr>
          </a:p>
        </p:txBody>
      </p:sp>
      <p:sp>
        <p:nvSpPr>
          <p:cNvPr id="5" name="Footer Placeholder 4"/>
          <p:cNvSpPr>
            <a:spLocks noGrp="1"/>
          </p:cNvSpPr>
          <p:nvPr>
            <p:ph type="ftr" sz="quarter" idx="11"/>
          </p:nvPr>
        </p:nvSpPr>
        <p:spPr/>
        <p:txBody>
          <a:bodyPr/>
          <a:lstStyle/>
          <a:p>
            <a:endParaRPr lang="es-AR">
              <a:solidFill>
                <a:srgbClr val="895D1D"/>
              </a:solidFill>
            </a:endParaRPr>
          </a:p>
        </p:txBody>
      </p:sp>
      <p:sp>
        <p:nvSpPr>
          <p:cNvPr id="6" name="Slide Number Placeholder 5"/>
          <p:cNvSpPr>
            <a:spLocks noGrp="1"/>
          </p:cNvSpPr>
          <p:nvPr>
            <p:ph type="sldNum" sz="quarter" idx="12"/>
          </p:nvPr>
        </p:nvSpPr>
        <p:spPr/>
        <p:txBody>
          <a:bodyPr/>
          <a:lstStyle/>
          <a:p>
            <a:fld id="{888550D8-DD5B-4750-8C93-5F303B1BC299}" type="slidenum">
              <a:rPr lang="es-AR" smtClean="0">
                <a:solidFill>
                  <a:srgbClr val="895D1D"/>
                </a:solidFill>
              </a:rPr>
              <a:pPr/>
              <a:t>‹Nº›</a:t>
            </a:fld>
            <a:endParaRPr lang="es-AR">
              <a:solidFill>
                <a:srgbClr val="895D1D"/>
              </a:solidFill>
            </a:endParaRPr>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a:solidFill>
                    <a:srgbClr val="895D1D">
                      <a:lumMod val="60000"/>
                      <a:lumOff val="40000"/>
                    </a:srgbClr>
                  </a:solidFill>
                  <a:latin typeface="Wingdings" pitchFamily="2" charset="2"/>
                </a:rPr>
                <a:t></a:t>
              </a: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9799524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50D85C0F-EA48-47A2-886D-6B9F312B6E37}" type="datetimeFigureOut">
              <a:rPr lang="es-AR" smtClean="0">
                <a:solidFill>
                  <a:srgbClr val="895D1D"/>
                </a:solidFill>
              </a:rPr>
              <a:pPr/>
              <a:t>5/5/2025</a:t>
            </a:fld>
            <a:endParaRPr lang="es-AR">
              <a:solidFill>
                <a:srgbClr val="895D1D"/>
              </a:solidFill>
            </a:endParaRPr>
          </a:p>
        </p:txBody>
      </p:sp>
      <p:sp>
        <p:nvSpPr>
          <p:cNvPr id="5" name="Footer Placeholder 4"/>
          <p:cNvSpPr>
            <a:spLocks noGrp="1"/>
          </p:cNvSpPr>
          <p:nvPr>
            <p:ph type="ftr" sz="quarter" idx="11"/>
          </p:nvPr>
        </p:nvSpPr>
        <p:spPr/>
        <p:txBody>
          <a:bodyPr/>
          <a:lstStyle/>
          <a:p>
            <a:endParaRPr lang="es-AR">
              <a:solidFill>
                <a:srgbClr val="895D1D"/>
              </a:solidFill>
            </a:endParaRPr>
          </a:p>
        </p:txBody>
      </p:sp>
      <p:sp>
        <p:nvSpPr>
          <p:cNvPr id="6" name="Slide Number Placeholder 5"/>
          <p:cNvSpPr>
            <a:spLocks noGrp="1"/>
          </p:cNvSpPr>
          <p:nvPr>
            <p:ph type="sldNum" sz="quarter" idx="12"/>
          </p:nvPr>
        </p:nvSpPr>
        <p:spPr/>
        <p:txBody>
          <a:bodyPr/>
          <a:lstStyle/>
          <a:p>
            <a:fld id="{888550D8-DD5B-4750-8C93-5F303B1BC299}" type="slidenum">
              <a:rPr lang="es-AR" smtClean="0">
                <a:solidFill>
                  <a:srgbClr val="895D1D"/>
                </a:solidFill>
              </a:rPr>
              <a:pPr/>
              <a:t>‹Nº›</a:t>
            </a:fld>
            <a:endParaRPr lang="es-AR">
              <a:solidFill>
                <a:srgbClr val="895D1D"/>
              </a:solidFill>
            </a:endParaRPr>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a:solidFill>
                    <a:srgbClr val="895D1D">
                      <a:lumMod val="60000"/>
                      <a:lumOff val="40000"/>
                    </a:srgbClr>
                  </a:solidFill>
                  <a:latin typeface="Wingdings" pitchFamily="2" charset="2"/>
                </a:rPr>
                <a:t></a:t>
              </a: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2229244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50D85C0F-EA48-47A2-886D-6B9F312B6E37}" type="datetimeFigureOut">
              <a:rPr lang="es-AR" smtClean="0">
                <a:solidFill>
                  <a:srgbClr val="ECE9C6"/>
                </a:solidFill>
              </a:rPr>
              <a:pPr/>
              <a:t>5/5/2025</a:t>
            </a:fld>
            <a:endParaRPr lang="es-AR">
              <a:solidFill>
                <a:srgbClr val="ECE9C6"/>
              </a:solidFill>
            </a:endParaRPr>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s-AR">
              <a:solidFill>
                <a:srgbClr val="ECE9C6"/>
              </a:solidFill>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888550D8-DD5B-4750-8C93-5F303B1BC299}" type="slidenum">
              <a:rPr lang="es-AR" smtClean="0">
                <a:solidFill>
                  <a:srgbClr val="ECE9C6"/>
                </a:solidFill>
              </a:rPr>
              <a:pPr/>
              <a:t>‹Nº›</a:t>
            </a:fld>
            <a:endParaRPr lang="es-AR">
              <a:solidFill>
                <a:srgbClr val="ECE9C6"/>
              </a:solidFill>
            </a:endParaRPr>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a:ln w="3175">
                    <a:solidFill>
                      <a:srgbClr val="ECE9C6">
                        <a:alpha val="60000"/>
                      </a:srgbClr>
                    </a:solidFill>
                  </a:ln>
                  <a:solidFill>
                    <a:srgbClr val="ECE9C6">
                      <a:lumMod val="90000"/>
                    </a:srgbClr>
                  </a:solidFill>
                  <a:effectLst>
                    <a:outerShdw blurRad="34925" dist="12700" dir="14400000" algn="ctr" rotWithShape="0">
                      <a:srgbClr val="000000">
                        <a:alpha val="21000"/>
                      </a:srgbClr>
                    </a:outerShdw>
                  </a:effectLst>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Tree>
    <p:extLst>
      <p:ext uri="{BB962C8B-B14F-4D97-AF65-F5344CB8AC3E}">
        <p14:creationId xmlns:p14="http://schemas.microsoft.com/office/powerpoint/2010/main" val="3902115860"/>
      </p:ext>
    </p:extLst>
  </p:cSld>
  <p:clrMapOvr>
    <a:overrideClrMapping bg1="dk1" tx1="lt1" bg2="dk2" tx2="lt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ítulo y objetos">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50D85C0F-EA48-47A2-886D-6B9F312B6E37}" type="datetimeFigureOut">
              <a:rPr lang="es-AR" smtClean="0">
                <a:solidFill>
                  <a:srgbClr val="895D1D"/>
                </a:solidFill>
              </a:rPr>
              <a:pPr/>
              <a:t>5/5/2025</a:t>
            </a:fld>
            <a:endParaRPr lang="es-AR">
              <a:solidFill>
                <a:srgbClr val="895D1D"/>
              </a:solidFill>
            </a:endParaRPr>
          </a:p>
        </p:txBody>
      </p:sp>
      <p:sp>
        <p:nvSpPr>
          <p:cNvPr id="5" name="Footer Placeholder 4"/>
          <p:cNvSpPr>
            <a:spLocks noGrp="1"/>
          </p:cNvSpPr>
          <p:nvPr>
            <p:ph type="ftr" sz="quarter" idx="11"/>
          </p:nvPr>
        </p:nvSpPr>
        <p:spPr/>
        <p:txBody>
          <a:bodyPr/>
          <a:lstStyle/>
          <a:p>
            <a:endParaRPr lang="es-AR">
              <a:solidFill>
                <a:srgbClr val="895D1D"/>
              </a:solidFill>
            </a:endParaRPr>
          </a:p>
        </p:txBody>
      </p:sp>
      <p:sp>
        <p:nvSpPr>
          <p:cNvPr id="6" name="Slide Number Placeholder 5"/>
          <p:cNvSpPr>
            <a:spLocks noGrp="1"/>
          </p:cNvSpPr>
          <p:nvPr>
            <p:ph type="sldNum" sz="quarter" idx="12"/>
          </p:nvPr>
        </p:nvSpPr>
        <p:spPr/>
        <p:txBody>
          <a:bodyPr/>
          <a:lstStyle/>
          <a:p>
            <a:fld id="{888550D8-DD5B-4750-8C93-5F303B1BC299}" type="slidenum">
              <a:rPr lang="es-AR" smtClean="0">
                <a:solidFill>
                  <a:srgbClr val="895D1D"/>
                </a:solidFill>
              </a:rPr>
              <a:pPr/>
              <a:t>‹Nº›</a:t>
            </a:fld>
            <a:endParaRPr lang="es-AR">
              <a:solidFill>
                <a:srgbClr val="895D1D"/>
              </a:solidFill>
            </a:endParaRPr>
          </a:p>
        </p:txBody>
      </p:sp>
      <p:sp>
        <p:nvSpPr>
          <p:cNvPr id="11" name="Title 10"/>
          <p:cNvSpPr>
            <a:spLocks noGrp="1"/>
          </p:cNvSpPr>
          <p:nvPr>
            <p:ph type="title"/>
          </p:nvPr>
        </p:nvSpPr>
        <p:spPr/>
        <p:txBody>
          <a:bodyPr/>
          <a:lstStyle/>
          <a:p>
            <a:r>
              <a:rPr lang="es-ES"/>
              <a:t>Haga clic para modificar el estilo de título del patrón</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a:solidFill>
                    <a:srgbClr val="895D1D">
                      <a:lumMod val="60000"/>
                      <a:lumOff val="40000"/>
                    </a:srgbClr>
                  </a:solidFill>
                  <a:latin typeface="Wingdings" pitchFamily="2" charset="2"/>
                </a:rPr>
                <a:t></a:t>
              </a: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274358"/>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a:solidFill>
                    <a:srgbClr val="895D1D">
                      <a:lumMod val="60000"/>
                      <a:lumOff val="40000"/>
                    </a:srgbClr>
                  </a:solidFill>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50D85C0F-EA48-47A2-886D-6B9F312B6E37}" type="datetimeFigureOut">
              <a:rPr lang="es-AR" smtClean="0">
                <a:solidFill>
                  <a:srgbClr val="895D1D"/>
                </a:solidFill>
              </a:rPr>
              <a:pPr/>
              <a:t>5/5/2025</a:t>
            </a:fld>
            <a:endParaRPr lang="es-AR">
              <a:solidFill>
                <a:srgbClr val="895D1D"/>
              </a:solidFill>
            </a:endParaRPr>
          </a:p>
        </p:txBody>
      </p:sp>
      <p:sp>
        <p:nvSpPr>
          <p:cNvPr id="5" name="Footer Placeholder 4"/>
          <p:cNvSpPr>
            <a:spLocks noGrp="1"/>
          </p:cNvSpPr>
          <p:nvPr>
            <p:ph type="ftr" sz="quarter" idx="11"/>
          </p:nvPr>
        </p:nvSpPr>
        <p:spPr/>
        <p:txBody>
          <a:bodyPr/>
          <a:lstStyle/>
          <a:p>
            <a:endParaRPr lang="es-AR">
              <a:solidFill>
                <a:srgbClr val="895D1D"/>
              </a:solidFill>
            </a:endParaRPr>
          </a:p>
        </p:txBody>
      </p:sp>
      <p:sp>
        <p:nvSpPr>
          <p:cNvPr id="6" name="Slide Number Placeholder 5"/>
          <p:cNvSpPr>
            <a:spLocks noGrp="1"/>
          </p:cNvSpPr>
          <p:nvPr>
            <p:ph type="sldNum" sz="quarter" idx="12"/>
          </p:nvPr>
        </p:nvSpPr>
        <p:spPr/>
        <p:txBody>
          <a:bodyPr/>
          <a:lstStyle/>
          <a:p>
            <a:fld id="{888550D8-DD5B-4750-8C93-5F303B1BC299}" type="slidenum">
              <a:rPr lang="es-AR" smtClean="0">
                <a:solidFill>
                  <a:srgbClr val="895D1D"/>
                </a:solidFill>
              </a:rPr>
              <a:pPr/>
              <a:t>‹Nº›</a:t>
            </a:fld>
            <a:endParaRPr lang="es-AR">
              <a:solidFill>
                <a:srgbClr val="895D1D"/>
              </a:solidFill>
            </a:endParaRPr>
          </a:p>
        </p:txBody>
      </p:sp>
    </p:spTree>
    <p:extLst>
      <p:ext uri="{BB962C8B-B14F-4D97-AF65-F5344CB8AC3E}">
        <p14:creationId xmlns:p14="http://schemas.microsoft.com/office/powerpoint/2010/main" val="1143863042"/>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0D85C0F-EA48-47A2-886D-6B9F312B6E37}" type="datetimeFigureOut">
              <a:rPr lang="es-AR" smtClean="0">
                <a:solidFill>
                  <a:srgbClr val="895D1D"/>
                </a:solidFill>
              </a:rPr>
              <a:pPr/>
              <a:t>5/5/2025</a:t>
            </a:fld>
            <a:endParaRPr lang="es-AR">
              <a:solidFill>
                <a:srgbClr val="895D1D"/>
              </a:solidFill>
            </a:endParaRPr>
          </a:p>
        </p:txBody>
      </p:sp>
      <p:sp>
        <p:nvSpPr>
          <p:cNvPr id="6" name="Footer Placeholder 5"/>
          <p:cNvSpPr>
            <a:spLocks noGrp="1"/>
          </p:cNvSpPr>
          <p:nvPr>
            <p:ph type="ftr" sz="quarter" idx="11"/>
          </p:nvPr>
        </p:nvSpPr>
        <p:spPr/>
        <p:txBody>
          <a:bodyPr/>
          <a:lstStyle/>
          <a:p>
            <a:endParaRPr lang="es-AR">
              <a:solidFill>
                <a:srgbClr val="895D1D"/>
              </a:solidFill>
            </a:endParaRPr>
          </a:p>
        </p:txBody>
      </p:sp>
      <p:sp>
        <p:nvSpPr>
          <p:cNvPr id="7" name="Slide Number Placeholder 6"/>
          <p:cNvSpPr>
            <a:spLocks noGrp="1"/>
          </p:cNvSpPr>
          <p:nvPr>
            <p:ph type="sldNum" sz="quarter" idx="12"/>
          </p:nvPr>
        </p:nvSpPr>
        <p:spPr/>
        <p:txBody>
          <a:bodyPr/>
          <a:lstStyle/>
          <a:p>
            <a:fld id="{888550D8-DD5B-4750-8C93-5F303B1BC299}" type="slidenum">
              <a:rPr lang="es-AR" smtClean="0">
                <a:solidFill>
                  <a:srgbClr val="895D1D"/>
                </a:solidFill>
              </a:rPr>
              <a:pPr/>
              <a:t>‹Nº›</a:t>
            </a:fld>
            <a:endParaRPr lang="es-AR">
              <a:solidFill>
                <a:srgbClr val="895D1D"/>
              </a:solidFill>
            </a:endParaRPr>
          </a:p>
        </p:txBody>
      </p:sp>
      <p:sp>
        <p:nvSpPr>
          <p:cNvPr id="12" name="Title 11"/>
          <p:cNvSpPr>
            <a:spLocks noGrp="1"/>
          </p:cNvSpPr>
          <p:nvPr>
            <p:ph type="title"/>
          </p:nvPr>
        </p:nvSpPr>
        <p:spPr/>
        <p:txBody>
          <a:bodyPr/>
          <a:lstStyle>
            <a:lvl1pPr>
              <a:defRPr>
                <a:solidFill>
                  <a:schemeClr val="tx2"/>
                </a:solidFill>
              </a:defRPr>
            </a:lvl1pPr>
          </a:lstStyle>
          <a:p>
            <a:r>
              <a:rPr lang="es-ES"/>
              <a:t>Haga clic para modificar el estilo de título del patrón</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a:solidFill>
                    <a:srgbClr val="895D1D">
                      <a:lumMod val="60000"/>
                      <a:lumOff val="40000"/>
                    </a:srgb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Tree>
    <p:extLst>
      <p:ext uri="{BB962C8B-B14F-4D97-AF65-F5344CB8AC3E}">
        <p14:creationId xmlns:p14="http://schemas.microsoft.com/office/powerpoint/2010/main" val="126442764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50D85C0F-EA48-47A2-886D-6B9F312B6E37}" type="datetimeFigureOut">
              <a:rPr lang="es-AR" smtClean="0">
                <a:solidFill>
                  <a:srgbClr val="895D1D"/>
                </a:solidFill>
              </a:rPr>
              <a:pPr/>
              <a:t>5/5/2025</a:t>
            </a:fld>
            <a:endParaRPr lang="es-AR">
              <a:solidFill>
                <a:srgbClr val="895D1D"/>
              </a:solidFill>
            </a:endParaRPr>
          </a:p>
        </p:txBody>
      </p:sp>
      <p:sp>
        <p:nvSpPr>
          <p:cNvPr id="8" name="Footer Placeholder 7"/>
          <p:cNvSpPr>
            <a:spLocks noGrp="1"/>
          </p:cNvSpPr>
          <p:nvPr>
            <p:ph type="ftr" sz="quarter" idx="11"/>
          </p:nvPr>
        </p:nvSpPr>
        <p:spPr/>
        <p:txBody>
          <a:bodyPr/>
          <a:lstStyle/>
          <a:p>
            <a:endParaRPr lang="es-AR">
              <a:solidFill>
                <a:srgbClr val="895D1D"/>
              </a:solidFill>
            </a:endParaRPr>
          </a:p>
        </p:txBody>
      </p:sp>
      <p:sp>
        <p:nvSpPr>
          <p:cNvPr id="9" name="Slide Number Placeholder 8"/>
          <p:cNvSpPr>
            <a:spLocks noGrp="1"/>
          </p:cNvSpPr>
          <p:nvPr>
            <p:ph type="sldNum" sz="quarter" idx="12"/>
          </p:nvPr>
        </p:nvSpPr>
        <p:spPr/>
        <p:txBody>
          <a:bodyPr/>
          <a:lstStyle/>
          <a:p>
            <a:fld id="{888550D8-DD5B-4750-8C93-5F303B1BC299}" type="slidenum">
              <a:rPr lang="es-AR" smtClean="0">
                <a:solidFill>
                  <a:srgbClr val="895D1D"/>
                </a:solidFill>
              </a:rPr>
              <a:pPr/>
              <a:t>‹Nº›</a:t>
            </a:fld>
            <a:endParaRPr lang="es-AR">
              <a:solidFill>
                <a:srgbClr val="895D1D"/>
              </a:solidFill>
            </a:endParaRPr>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a:solidFill>
                    <a:srgbClr val="895D1D">
                      <a:lumMod val="60000"/>
                      <a:lumOff val="40000"/>
                    </a:srgbClr>
                  </a:solidFill>
                  <a:latin typeface="Wingdings" pitchFamily="2" charset="2"/>
                </a:rPr>
                <a:t></a:t>
              </a: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514824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50D85C0F-EA48-47A2-886D-6B9F312B6E37}" type="datetimeFigureOut">
              <a:rPr lang="es-AR" smtClean="0">
                <a:solidFill>
                  <a:srgbClr val="895D1D"/>
                </a:solidFill>
              </a:rPr>
              <a:pPr/>
              <a:t>5/5/2025</a:t>
            </a:fld>
            <a:endParaRPr lang="es-AR">
              <a:solidFill>
                <a:srgbClr val="895D1D"/>
              </a:solidFill>
            </a:endParaRPr>
          </a:p>
        </p:txBody>
      </p:sp>
      <p:sp>
        <p:nvSpPr>
          <p:cNvPr id="8" name="Footer Placeholder 7"/>
          <p:cNvSpPr>
            <a:spLocks noGrp="1"/>
          </p:cNvSpPr>
          <p:nvPr>
            <p:ph type="ftr" sz="quarter" idx="11"/>
          </p:nvPr>
        </p:nvSpPr>
        <p:spPr/>
        <p:txBody>
          <a:bodyPr/>
          <a:lstStyle/>
          <a:p>
            <a:endParaRPr lang="es-AR">
              <a:solidFill>
                <a:srgbClr val="895D1D"/>
              </a:solidFill>
            </a:endParaRPr>
          </a:p>
        </p:txBody>
      </p:sp>
      <p:sp>
        <p:nvSpPr>
          <p:cNvPr id="9" name="Slide Number Placeholder 8"/>
          <p:cNvSpPr>
            <a:spLocks noGrp="1"/>
          </p:cNvSpPr>
          <p:nvPr>
            <p:ph type="sldNum" sz="quarter" idx="12"/>
          </p:nvPr>
        </p:nvSpPr>
        <p:spPr/>
        <p:txBody>
          <a:bodyPr/>
          <a:lstStyle/>
          <a:p>
            <a:fld id="{888550D8-DD5B-4750-8C93-5F303B1BC299}" type="slidenum">
              <a:rPr lang="es-AR" smtClean="0">
                <a:solidFill>
                  <a:srgbClr val="895D1D"/>
                </a:solidFill>
              </a:rPr>
              <a:pPr/>
              <a:t>‹Nº›</a:t>
            </a:fld>
            <a:endParaRPr lang="es-AR">
              <a:solidFill>
                <a:srgbClr val="895D1D"/>
              </a:solidFill>
            </a:endParaRPr>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a:solidFill>
                    <a:srgbClr val="895D1D">
                      <a:lumMod val="60000"/>
                      <a:lumOff val="40000"/>
                    </a:srgbClr>
                  </a:solidFill>
                  <a:latin typeface="Wingdings" pitchFamily="2" charset="2"/>
                </a:rPr>
                <a:t></a:t>
              </a: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8018390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50D85C0F-EA48-47A2-886D-6B9F312B6E37}" type="datetimeFigureOut">
              <a:rPr lang="es-AR" smtClean="0">
                <a:solidFill>
                  <a:srgbClr val="895D1D"/>
                </a:solidFill>
              </a:rPr>
              <a:pPr/>
              <a:t>5/5/2025</a:t>
            </a:fld>
            <a:endParaRPr lang="es-AR">
              <a:solidFill>
                <a:srgbClr val="895D1D"/>
              </a:solidFill>
            </a:endParaRPr>
          </a:p>
        </p:txBody>
      </p:sp>
      <p:sp>
        <p:nvSpPr>
          <p:cNvPr id="4" name="Footer Placeholder 3"/>
          <p:cNvSpPr>
            <a:spLocks noGrp="1"/>
          </p:cNvSpPr>
          <p:nvPr>
            <p:ph type="ftr" sz="quarter" idx="11"/>
          </p:nvPr>
        </p:nvSpPr>
        <p:spPr/>
        <p:txBody>
          <a:bodyPr/>
          <a:lstStyle/>
          <a:p>
            <a:endParaRPr lang="es-AR">
              <a:solidFill>
                <a:srgbClr val="895D1D"/>
              </a:solidFill>
            </a:endParaRPr>
          </a:p>
        </p:txBody>
      </p:sp>
      <p:sp>
        <p:nvSpPr>
          <p:cNvPr id="5" name="Slide Number Placeholder 4"/>
          <p:cNvSpPr>
            <a:spLocks noGrp="1"/>
          </p:cNvSpPr>
          <p:nvPr>
            <p:ph type="sldNum" sz="quarter" idx="12"/>
          </p:nvPr>
        </p:nvSpPr>
        <p:spPr/>
        <p:txBody>
          <a:bodyPr/>
          <a:lstStyle/>
          <a:p>
            <a:fld id="{888550D8-DD5B-4750-8C93-5F303B1BC299}" type="slidenum">
              <a:rPr lang="es-AR" smtClean="0">
                <a:solidFill>
                  <a:srgbClr val="895D1D"/>
                </a:solidFill>
              </a:rPr>
              <a:pPr/>
              <a:t>‹Nº›</a:t>
            </a:fld>
            <a:endParaRPr lang="es-AR">
              <a:solidFill>
                <a:srgbClr val="895D1D"/>
              </a:solidFill>
            </a:endParaRPr>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a:solidFill>
                    <a:srgbClr val="895D1D">
                      <a:lumMod val="60000"/>
                      <a:lumOff val="40000"/>
                    </a:srgb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6304066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D85C0F-EA48-47A2-886D-6B9F312B6E37}" type="datetimeFigureOut">
              <a:rPr lang="es-AR" smtClean="0">
                <a:solidFill>
                  <a:srgbClr val="895D1D"/>
                </a:solidFill>
              </a:rPr>
              <a:pPr/>
              <a:t>5/5/2025</a:t>
            </a:fld>
            <a:endParaRPr lang="es-AR">
              <a:solidFill>
                <a:srgbClr val="895D1D"/>
              </a:solidFill>
            </a:endParaRPr>
          </a:p>
        </p:txBody>
      </p:sp>
      <p:sp>
        <p:nvSpPr>
          <p:cNvPr id="3" name="Footer Placeholder 2"/>
          <p:cNvSpPr>
            <a:spLocks noGrp="1"/>
          </p:cNvSpPr>
          <p:nvPr>
            <p:ph type="ftr" sz="quarter" idx="11"/>
          </p:nvPr>
        </p:nvSpPr>
        <p:spPr/>
        <p:txBody>
          <a:bodyPr/>
          <a:lstStyle/>
          <a:p>
            <a:endParaRPr lang="es-AR">
              <a:solidFill>
                <a:srgbClr val="895D1D"/>
              </a:solidFill>
            </a:endParaRPr>
          </a:p>
        </p:txBody>
      </p:sp>
      <p:sp>
        <p:nvSpPr>
          <p:cNvPr id="4" name="Slide Number Placeholder 3"/>
          <p:cNvSpPr>
            <a:spLocks noGrp="1"/>
          </p:cNvSpPr>
          <p:nvPr>
            <p:ph type="sldNum" sz="quarter" idx="12"/>
          </p:nvPr>
        </p:nvSpPr>
        <p:spPr/>
        <p:txBody>
          <a:bodyPr/>
          <a:lstStyle/>
          <a:p>
            <a:fld id="{888550D8-DD5B-4750-8C93-5F303B1BC299}" type="slidenum">
              <a:rPr lang="es-AR" smtClean="0">
                <a:solidFill>
                  <a:srgbClr val="895D1D"/>
                </a:solidFill>
              </a:rPr>
              <a:pPr/>
              <a:t>‹Nº›</a:t>
            </a:fld>
            <a:endParaRPr lang="es-AR">
              <a:solidFill>
                <a:srgbClr val="895D1D"/>
              </a:solidFill>
            </a:endParaRPr>
          </a:p>
        </p:txBody>
      </p:sp>
    </p:spTree>
    <p:extLst>
      <p:ext uri="{BB962C8B-B14F-4D97-AF65-F5344CB8AC3E}">
        <p14:creationId xmlns:p14="http://schemas.microsoft.com/office/powerpoint/2010/main" val="25543818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s-ES"/>
              <a:t>Haga clic para modificar el estilo de título del patrón</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50D85C0F-EA48-47A2-886D-6B9F312B6E37}" type="datetimeFigureOut">
              <a:rPr lang="es-AR" smtClean="0">
                <a:solidFill>
                  <a:srgbClr val="895D1D"/>
                </a:solidFill>
              </a:rPr>
              <a:pPr/>
              <a:t>5/5/2025</a:t>
            </a:fld>
            <a:endParaRPr lang="es-AR">
              <a:solidFill>
                <a:srgbClr val="895D1D"/>
              </a:solidFill>
            </a:endParaRPr>
          </a:p>
        </p:txBody>
      </p:sp>
      <p:sp>
        <p:nvSpPr>
          <p:cNvPr id="6" name="Footer Placeholder 5"/>
          <p:cNvSpPr>
            <a:spLocks noGrp="1"/>
          </p:cNvSpPr>
          <p:nvPr>
            <p:ph type="ftr" sz="quarter" idx="11"/>
          </p:nvPr>
        </p:nvSpPr>
        <p:spPr/>
        <p:txBody>
          <a:bodyPr/>
          <a:lstStyle/>
          <a:p>
            <a:endParaRPr lang="es-AR">
              <a:solidFill>
                <a:srgbClr val="895D1D"/>
              </a:solidFill>
            </a:endParaRPr>
          </a:p>
        </p:txBody>
      </p:sp>
      <p:sp>
        <p:nvSpPr>
          <p:cNvPr id="7" name="Slide Number Placeholder 6"/>
          <p:cNvSpPr>
            <a:spLocks noGrp="1"/>
          </p:cNvSpPr>
          <p:nvPr>
            <p:ph type="sldNum" sz="quarter" idx="12"/>
          </p:nvPr>
        </p:nvSpPr>
        <p:spPr/>
        <p:txBody>
          <a:bodyPr/>
          <a:lstStyle/>
          <a:p>
            <a:fld id="{888550D8-DD5B-4750-8C93-5F303B1BC299}" type="slidenum">
              <a:rPr lang="es-AR" smtClean="0">
                <a:solidFill>
                  <a:srgbClr val="895D1D"/>
                </a:solidFill>
              </a:rPr>
              <a:pPr/>
              <a:t>‹Nº›</a:t>
            </a:fld>
            <a:endParaRPr lang="es-AR">
              <a:solidFill>
                <a:srgbClr val="895D1D"/>
              </a:solidFill>
            </a:endParaRPr>
          </a:p>
        </p:txBody>
      </p:sp>
    </p:spTree>
    <p:extLst>
      <p:ext uri="{BB962C8B-B14F-4D97-AF65-F5344CB8AC3E}">
        <p14:creationId xmlns:p14="http://schemas.microsoft.com/office/powerpoint/2010/main" val="367138751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s-ES"/>
              <a:t>Haga clic para modificar el estilo de título del patrón</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50D85C0F-EA48-47A2-886D-6B9F312B6E37}" type="datetimeFigureOut">
              <a:rPr lang="es-AR" smtClean="0">
                <a:solidFill>
                  <a:srgbClr val="895D1D"/>
                </a:solidFill>
              </a:rPr>
              <a:pPr/>
              <a:t>5/5/2025</a:t>
            </a:fld>
            <a:endParaRPr lang="es-AR">
              <a:solidFill>
                <a:srgbClr val="895D1D"/>
              </a:solidFill>
            </a:endParaRPr>
          </a:p>
        </p:txBody>
      </p:sp>
      <p:sp>
        <p:nvSpPr>
          <p:cNvPr id="6" name="Footer Placeholder 5"/>
          <p:cNvSpPr>
            <a:spLocks noGrp="1"/>
          </p:cNvSpPr>
          <p:nvPr>
            <p:ph type="ftr" sz="quarter" idx="11"/>
          </p:nvPr>
        </p:nvSpPr>
        <p:spPr/>
        <p:txBody>
          <a:bodyPr/>
          <a:lstStyle/>
          <a:p>
            <a:endParaRPr lang="es-AR">
              <a:solidFill>
                <a:srgbClr val="895D1D"/>
              </a:solidFill>
            </a:endParaRPr>
          </a:p>
        </p:txBody>
      </p:sp>
      <p:sp>
        <p:nvSpPr>
          <p:cNvPr id="7" name="Slide Number Placeholder 6"/>
          <p:cNvSpPr>
            <a:spLocks noGrp="1"/>
          </p:cNvSpPr>
          <p:nvPr>
            <p:ph type="sldNum" sz="quarter" idx="12"/>
          </p:nvPr>
        </p:nvSpPr>
        <p:spPr/>
        <p:txBody>
          <a:bodyPr/>
          <a:lstStyle/>
          <a:p>
            <a:fld id="{888550D8-DD5B-4750-8C93-5F303B1BC299}" type="slidenum">
              <a:rPr lang="es-AR" smtClean="0">
                <a:solidFill>
                  <a:srgbClr val="895D1D"/>
                </a:solidFill>
              </a:rPr>
              <a:pPr/>
              <a:t>‹Nº›</a:t>
            </a:fld>
            <a:endParaRPr lang="es-AR">
              <a:solidFill>
                <a:srgbClr val="895D1D"/>
              </a:solidFill>
            </a:endParaRPr>
          </a:p>
        </p:txBody>
      </p:sp>
    </p:spTree>
    <p:extLst>
      <p:ext uri="{BB962C8B-B14F-4D97-AF65-F5344CB8AC3E}">
        <p14:creationId xmlns:p14="http://schemas.microsoft.com/office/powerpoint/2010/main" val="20304632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nchor="ct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50D85C0F-EA48-47A2-886D-6B9F312B6E37}" type="datetimeFigureOut">
              <a:rPr lang="es-AR" smtClean="0">
                <a:solidFill>
                  <a:srgbClr val="895D1D"/>
                </a:solidFill>
              </a:rPr>
              <a:pPr/>
              <a:t>5/5/2025</a:t>
            </a:fld>
            <a:endParaRPr lang="es-AR">
              <a:solidFill>
                <a:srgbClr val="895D1D"/>
              </a:solidFill>
            </a:endParaRPr>
          </a:p>
        </p:txBody>
      </p:sp>
      <p:sp>
        <p:nvSpPr>
          <p:cNvPr id="5" name="Footer Placeholder 4"/>
          <p:cNvSpPr>
            <a:spLocks noGrp="1"/>
          </p:cNvSpPr>
          <p:nvPr>
            <p:ph type="ftr" sz="quarter" idx="11"/>
          </p:nvPr>
        </p:nvSpPr>
        <p:spPr/>
        <p:txBody>
          <a:bodyPr/>
          <a:lstStyle/>
          <a:p>
            <a:endParaRPr lang="es-AR">
              <a:solidFill>
                <a:srgbClr val="895D1D"/>
              </a:solidFill>
            </a:endParaRPr>
          </a:p>
        </p:txBody>
      </p:sp>
      <p:sp>
        <p:nvSpPr>
          <p:cNvPr id="6" name="Slide Number Placeholder 5"/>
          <p:cNvSpPr>
            <a:spLocks noGrp="1"/>
          </p:cNvSpPr>
          <p:nvPr>
            <p:ph type="sldNum" sz="quarter" idx="12"/>
          </p:nvPr>
        </p:nvSpPr>
        <p:spPr/>
        <p:txBody>
          <a:bodyPr/>
          <a:lstStyle/>
          <a:p>
            <a:fld id="{888550D8-DD5B-4750-8C93-5F303B1BC299}" type="slidenum">
              <a:rPr lang="es-AR" smtClean="0">
                <a:solidFill>
                  <a:srgbClr val="895D1D"/>
                </a:solidFill>
              </a:rPr>
              <a:pPr/>
              <a:t>‹Nº›</a:t>
            </a:fld>
            <a:endParaRPr lang="es-AR">
              <a:solidFill>
                <a:srgbClr val="895D1D"/>
              </a:solidFill>
            </a:endParaRPr>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a:solidFill>
                    <a:srgbClr val="895D1D">
                      <a:lumMod val="60000"/>
                      <a:lumOff val="40000"/>
                    </a:srgbClr>
                  </a:solidFill>
                  <a:latin typeface="Wingdings" pitchFamily="2" charset="2"/>
                </a:rPr>
                <a:t></a:t>
              </a: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1139255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50D85C0F-EA48-47A2-886D-6B9F312B6E37}" type="datetimeFigureOut">
              <a:rPr lang="es-AR" smtClean="0">
                <a:solidFill>
                  <a:srgbClr val="895D1D"/>
                </a:solidFill>
              </a:rPr>
              <a:pPr/>
              <a:t>5/5/2025</a:t>
            </a:fld>
            <a:endParaRPr lang="es-AR">
              <a:solidFill>
                <a:srgbClr val="895D1D"/>
              </a:solidFill>
            </a:endParaRPr>
          </a:p>
        </p:txBody>
      </p:sp>
      <p:sp>
        <p:nvSpPr>
          <p:cNvPr id="5" name="Footer Placeholder 4"/>
          <p:cNvSpPr>
            <a:spLocks noGrp="1"/>
          </p:cNvSpPr>
          <p:nvPr>
            <p:ph type="ftr" sz="quarter" idx="11"/>
          </p:nvPr>
        </p:nvSpPr>
        <p:spPr/>
        <p:txBody>
          <a:bodyPr/>
          <a:lstStyle/>
          <a:p>
            <a:endParaRPr lang="es-AR">
              <a:solidFill>
                <a:srgbClr val="895D1D"/>
              </a:solidFill>
            </a:endParaRPr>
          </a:p>
        </p:txBody>
      </p:sp>
      <p:sp>
        <p:nvSpPr>
          <p:cNvPr id="6" name="Slide Number Placeholder 5"/>
          <p:cNvSpPr>
            <a:spLocks noGrp="1"/>
          </p:cNvSpPr>
          <p:nvPr>
            <p:ph type="sldNum" sz="quarter" idx="12"/>
          </p:nvPr>
        </p:nvSpPr>
        <p:spPr/>
        <p:txBody>
          <a:bodyPr/>
          <a:lstStyle/>
          <a:p>
            <a:fld id="{888550D8-DD5B-4750-8C93-5F303B1BC299}" type="slidenum">
              <a:rPr lang="es-AR" smtClean="0">
                <a:solidFill>
                  <a:srgbClr val="895D1D"/>
                </a:solidFill>
              </a:rPr>
              <a:pPr/>
              <a:t>‹Nº›</a:t>
            </a:fld>
            <a:endParaRPr lang="es-AR">
              <a:solidFill>
                <a:srgbClr val="895D1D"/>
              </a:solidFill>
            </a:endParaRPr>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a:solidFill>
                    <a:srgbClr val="895D1D">
                      <a:lumMod val="60000"/>
                      <a:lumOff val="40000"/>
                    </a:srgbClr>
                  </a:solidFill>
                  <a:latin typeface="Wingdings" pitchFamily="2" charset="2"/>
                </a:rPr>
                <a:t></a:t>
              </a: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246403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50D85C0F-EA48-47A2-886D-6B9F312B6E37}" type="datetimeFigureOut">
              <a:rPr lang="es-AR" smtClean="0">
                <a:solidFill>
                  <a:srgbClr val="895D1D"/>
                </a:solidFill>
              </a:rPr>
              <a:pPr/>
              <a:t>5/5/2025</a:t>
            </a:fld>
            <a:endParaRPr lang="es-AR">
              <a:solidFill>
                <a:srgbClr val="895D1D"/>
              </a:solidFill>
            </a:endParaRPr>
          </a:p>
        </p:txBody>
      </p:sp>
      <p:sp>
        <p:nvSpPr>
          <p:cNvPr id="4" name="Footer Placeholder 3"/>
          <p:cNvSpPr>
            <a:spLocks noGrp="1"/>
          </p:cNvSpPr>
          <p:nvPr>
            <p:ph type="ftr" sz="quarter" idx="11"/>
          </p:nvPr>
        </p:nvSpPr>
        <p:spPr/>
        <p:txBody>
          <a:bodyPr/>
          <a:lstStyle/>
          <a:p>
            <a:endParaRPr lang="es-AR">
              <a:solidFill>
                <a:srgbClr val="895D1D"/>
              </a:solidFill>
            </a:endParaRPr>
          </a:p>
        </p:txBody>
      </p:sp>
      <p:sp>
        <p:nvSpPr>
          <p:cNvPr id="5" name="Slide Number Placeholder 4"/>
          <p:cNvSpPr>
            <a:spLocks noGrp="1"/>
          </p:cNvSpPr>
          <p:nvPr>
            <p:ph type="sldNum" sz="quarter" idx="12"/>
          </p:nvPr>
        </p:nvSpPr>
        <p:spPr/>
        <p:txBody>
          <a:bodyPr/>
          <a:lstStyle/>
          <a:p>
            <a:fld id="{888550D8-DD5B-4750-8C93-5F303B1BC299}" type="slidenum">
              <a:rPr lang="es-AR" smtClean="0">
                <a:solidFill>
                  <a:srgbClr val="895D1D"/>
                </a:solidFill>
              </a:rPr>
              <a:pPr/>
              <a:t>‹Nº›</a:t>
            </a:fld>
            <a:endParaRPr lang="es-AR">
              <a:solidFill>
                <a:srgbClr val="895D1D"/>
              </a:solidFill>
            </a:endParaRPr>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a:solidFill>
                    <a:srgbClr val="895D1D">
                      <a:lumMod val="60000"/>
                      <a:lumOff val="40000"/>
                    </a:srgb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27814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D85C0F-EA48-47A2-886D-6B9F312B6E37}" type="datetimeFigureOut">
              <a:rPr lang="es-AR" smtClean="0">
                <a:solidFill>
                  <a:srgbClr val="895D1D"/>
                </a:solidFill>
              </a:rPr>
              <a:pPr/>
              <a:t>5/5/2025</a:t>
            </a:fld>
            <a:endParaRPr lang="es-AR">
              <a:solidFill>
                <a:srgbClr val="895D1D"/>
              </a:solidFill>
            </a:endParaRPr>
          </a:p>
        </p:txBody>
      </p:sp>
      <p:sp>
        <p:nvSpPr>
          <p:cNvPr id="3" name="Footer Placeholder 2"/>
          <p:cNvSpPr>
            <a:spLocks noGrp="1"/>
          </p:cNvSpPr>
          <p:nvPr>
            <p:ph type="ftr" sz="quarter" idx="11"/>
          </p:nvPr>
        </p:nvSpPr>
        <p:spPr/>
        <p:txBody>
          <a:bodyPr/>
          <a:lstStyle/>
          <a:p>
            <a:endParaRPr lang="es-AR">
              <a:solidFill>
                <a:srgbClr val="895D1D"/>
              </a:solidFill>
            </a:endParaRPr>
          </a:p>
        </p:txBody>
      </p:sp>
      <p:sp>
        <p:nvSpPr>
          <p:cNvPr id="4" name="Slide Number Placeholder 3"/>
          <p:cNvSpPr>
            <a:spLocks noGrp="1"/>
          </p:cNvSpPr>
          <p:nvPr>
            <p:ph type="sldNum" sz="quarter" idx="12"/>
          </p:nvPr>
        </p:nvSpPr>
        <p:spPr/>
        <p:txBody>
          <a:bodyPr/>
          <a:lstStyle/>
          <a:p>
            <a:fld id="{888550D8-DD5B-4750-8C93-5F303B1BC299}" type="slidenum">
              <a:rPr lang="es-AR" smtClean="0">
                <a:solidFill>
                  <a:srgbClr val="895D1D"/>
                </a:solidFill>
              </a:rPr>
              <a:pPr/>
              <a:t>‹Nº›</a:t>
            </a:fld>
            <a:endParaRPr lang="es-AR">
              <a:solidFill>
                <a:srgbClr val="895D1D"/>
              </a:solidFill>
            </a:endParaRPr>
          </a:p>
        </p:txBody>
      </p:sp>
    </p:spTree>
    <p:extLst>
      <p:ext uri="{BB962C8B-B14F-4D97-AF65-F5344CB8AC3E}">
        <p14:creationId xmlns:p14="http://schemas.microsoft.com/office/powerpoint/2010/main" val="1971472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s-ES"/>
              <a:t>Haga clic para modificar el estilo de título del patrón</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50D85C0F-EA48-47A2-886D-6B9F312B6E37}" type="datetimeFigureOut">
              <a:rPr lang="es-AR" smtClean="0">
                <a:solidFill>
                  <a:srgbClr val="895D1D"/>
                </a:solidFill>
              </a:rPr>
              <a:pPr/>
              <a:t>5/5/2025</a:t>
            </a:fld>
            <a:endParaRPr lang="es-AR">
              <a:solidFill>
                <a:srgbClr val="895D1D"/>
              </a:solidFill>
            </a:endParaRPr>
          </a:p>
        </p:txBody>
      </p:sp>
      <p:sp>
        <p:nvSpPr>
          <p:cNvPr id="6" name="Footer Placeholder 5"/>
          <p:cNvSpPr>
            <a:spLocks noGrp="1"/>
          </p:cNvSpPr>
          <p:nvPr>
            <p:ph type="ftr" sz="quarter" idx="11"/>
          </p:nvPr>
        </p:nvSpPr>
        <p:spPr/>
        <p:txBody>
          <a:bodyPr/>
          <a:lstStyle/>
          <a:p>
            <a:endParaRPr lang="es-AR">
              <a:solidFill>
                <a:srgbClr val="895D1D"/>
              </a:solidFill>
            </a:endParaRPr>
          </a:p>
        </p:txBody>
      </p:sp>
      <p:sp>
        <p:nvSpPr>
          <p:cNvPr id="7" name="Slide Number Placeholder 6"/>
          <p:cNvSpPr>
            <a:spLocks noGrp="1"/>
          </p:cNvSpPr>
          <p:nvPr>
            <p:ph type="sldNum" sz="quarter" idx="12"/>
          </p:nvPr>
        </p:nvSpPr>
        <p:spPr/>
        <p:txBody>
          <a:bodyPr/>
          <a:lstStyle/>
          <a:p>
            <a:fld id="{888550D8-DD5B-4750-8C93-5F303B1BC299}" type="slidenum">
              <a:rPr lang="es-AR" smtClean="0">
                <a:solidFill>
                  <a:srgbClr val="895D1D"/>
                </a:solidFill>
              </a:rPr>
              <a:pPr/>
              <a:t>‹Nº›</a:t>
            </a:fld>
            <a:endParaRPr lang="es-AR">
              <a:solidFill>
                <a:srgbClr val="895D1D"/>
              </a:solidFill>
            </a:endParaRPr>
          </a:p>
        </p:txBody>
      </p:sp>
    </p:spTree>
    <p:extLst>
      <p:ext uri="{BB962C8B-B14F-4D97-AF65-F5344CB8AC3E}">
        <p14:creationId xmlns:p14="http://schemas.microsoft.com/office/powerpoint/2010/main" val="19968394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s-ES"/>
              <a:t>Haga clic para modificar el estilo de título del patrón</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50D85C0F-EA48-47A2-886D-6B9F312B6E37}" type="datetimeFigureOut">
              <a:rPr lang="es-AR" smtClean="0">
                <a:solidFill>
                  <a:srgbClr val="895D1D"/>
                </a:solidFill>
              </a:rPr>
              <a:pPr/>
              <a:t>5/5/2025</a:t>
            </a:fld>
            <a:endParaRPr lang="es-AR">
              <a:solidFill>
                <a:srgbClr val="895D1D"/>
              </a:solidFill>
            </a:endParaRPr>
          </a:p>
        </p:txBody>
      </p:sp>
      <p:sp>
        <p:nvSpPr>
          <p:cNvPr id="6" name="Footer Placeholder 5"/>
          <p:cNvSpPr>
            <a:spLocks noGrp="1"/>
          </p:cNvSpPr>
          <p:nvPr>
            <p:ph type="ftr" sz="quarter" idx="11"/>
          </p:nvPr>
        </p:nvSpPr>
        <p:spPr/>
        <p:txBody>
          <a:bodyPr/>
          <a:lstStyle/>
          <a:p>
            <a:endParaRPr lang="es-AR">
              <a:solidFill>
                <a:srgbClr val="895D1D"/>
              </a:solidFill>
            </a:endParaRPr>
          </a:p>
        </p:txBody>
      </p:sp>
      <p:sp>
        <p:nvSpPr>
          <p:cNvPr id="7" name="Slide Number Placeholder 6"/>
          <p:cNvSpPr>
            <a:spLocks noGrp="1"/>
          </p:cNvSpPr>
          <p:nvPr>
            <p:ph type="sldNum" sz="quarter" idx="12"/>
          </p:nvPr>
        </p:nvSpPr>
        <p:spPr/>
        <p:txBody>
          <a:bodyPr/>
          <a:lstStyle/>
          <a:p>
            <a:fld id="{888550D8-DD5B-4750-8C93-5F303B1BC299}" type="slidenum">
              <a:rPr lang="es-AR" smtClean="0">
                <a:solidFill>
                  <a:srgbClr val="895D1D"/>
                </a:solidFill>
              </a:rPr>
              <a:pPr/>
              <a:t>‹Nº›</a:t>
            </a:fld>
            <a:endParaRPr lang="es-AR">
              <a:solidFill>
                <a:srgbClr val="895D1D"/>
              </a:solidFill>
            </a:endParaRPr>
          </a:p>
        </p:txBody>
      </p:sp>
    </p:spTree>
    <p:extLst>
      <p:ext uri="{BB962C8B-B14F-4D97-AF65-F5344CB8AC3E}">
        <p14:creationId xmlns:p14="http://schemas.microsoft.com/office/powerpoint/2010/main" val="15168893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50D85C0F-EA48-47A2-886D-6B9F312B6E37}" type="datetimeFigureOut">
              <a:rPr lang="es-AR" smtClean="0">
                <a:solidFill>
                  <a:srgbClr val="895D1D"/>
                </a:solidFill>
              </a:rPr>
              <a:pPr/>
              <a:t>5/5/2025</a:t>
            </a:fld>
            <a:endParaRPr lang="es-AR">
              <a:solidFill>
                <a:srgbClr val="895D1D"/>
              </a:solidFill>
            </a:endParaRPr>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s-AR">
              <a:solidFill>
                <a:srgbClr val="895D1D"/>
              </a:solidFill>
            </a:endParaRPr>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888550D8-DD5B-4750-8C93-5F303B1BC299}" type="slidenum">
              <a:rPr lang="es-AR" smtClean="0">
                <a:solidFill>
                  <a:srgbClr val="895D1D"/>
                </a:solidFill>
              </a:rPr>
              <a:pPr/>
              <a:t>‹Nº›</a:t>
            </a:fld>
            <a:endParaRPr lang="es-AR">
              <a:solidFill>
                <a:srgbClr val="895D1D"/>
              </a:solidFill>
            </a:endParaRPr>
          </a:p>
        </p:txBody>
      </p:sp>
    </p:spTree>
    <p:extLst>
      <p:ext uri="{BB962C8B-B14F-4D97-AF65-F5344CB8AC3E}">
        <p14:creationId xmlns:p14="http://schemas.microsoft.com/office/powerpoint/2010/main" val="18591721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A3028CD4-ED7B-497C-AB83-AE41EEE7C628}" type="slidenum">
              <a:rPr lang="es-AR" smtClean="0"/>
              <a:pPr/>
              <a:t>‹Nº›</a:t>
            </a:fld>
            <a:endParaRPr lang="es-AR"/>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s-AR">
              <a:solidFill>
                <a:srgbClr val="DFDCB7"/>
              </a:solidFill>
            </a:endParaRPr>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E29281EF-80B1-4F20-8F38-9572DDF0C73B}" type="datetimeFigureOut">
              <a:rPr lang="es-AR" smtClean="0">
                <a:solidFill>
                  <a:srgbClr val="DFDCB7"/>
                </a:solidFill>
              </a:rPr>
              <a:pPr/>
              <a:t>5/5/2025</a:t>
            </a:fld>
            <a:endParaRPr lang="es-AR">
              <a:solidFill>
                <a:srgbClr val="DFDCB7"/>
              </a:solidFill>
            </a:endParaRPr>
          </a:p>
        </p:txBody>
      </p:sp>
    </p:spTree>
    <p:extLst>
      <p:ext uri="{BB962C8B-B14F-4D97-AF65-F5344CB8AC3E}">
        <p14:creationId xmlns:p14="http://schemas.microsoft.com/office/powerpoint/2010/main" val="89815246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A3028CD4-ED7B-497C-AB83-AE41EEE7C628}" type="slidenum">
              <a:rPr lang="es-AR" smtClean="0"/>
              <a:pPr/>
              <a:t>‹Nº›</a:t>
            </a:fld>
            <a:endParaRPr lang="es-AR"/>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s-AR">
              <a:solidFill>
                <a:srgbClr val="DFDCB7"/>
              </a:solidFill>
            </a:endParaRPr>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E29281EF-80B1-4F20-8F38-9572DDF0C73B}" type="datetimeFigureOut">
              <a:rPr lang="es-AR" smtClean="0">
                <a:solidFill>
                  <a:srgbClr val="DFDCB7"/>
                </a:solidFill>
              </a:rPr>
              <a:pPr/>
              <a:t>5/5/2025</a:t>
            </a:fld>
            <a:endParaRPr lang="es-AR">
              <a:solidFill>
                <a:srgbClr val="DFDCB7"/>
              </a:solidFill>
            </a:endParaRPr>
          </a:p>
        </p:txBody>
      </p:sp>
    </p:spTree>
    <p:extLst>
      <p:ext uri="{BB962C8B-B14F-4D97-AF65-F5344CB8AC3E}">
        <p14:creationId xmlns:p14="http://schemas.microsoft.com/office/powerpoint/2010/main" val="89815246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50D85C0F-EA48-47A2-886D-6B9F312B6E37}" type="datetimeFigureOut">
              <a:rPr lang="es-AR" smtClean="0">
                <a:solidFill>
                  <a:srgbClr val="895D1D"/>
                </a:solidFill>
              </a:rPr>
              <a:pPr/>
              <a:t>5/5/2025</a:t>
            </a:fld>
            <a:endParaRPr lang="es-AR">
              <a:solidFill>
                <a:srgbClr val="895D1D"/>
              </a:solidFill>
            </a:endParaRPr>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s-AR">
              <a:solidFill>
                <a:srgbClr val="895D1D"/>
              </a:solidFill>
            </a:endParaRPr>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888550D8-DD5B-4750-8C93-5F303B1BC299}" type="slidenum">
              <a:rPr lang="es-AR" smtClean="0">
                <a:solidFill>
                  <a:srgbClr val="895D1D"/>
                </a:solidFill>
              </a:rPr>
              <a:pPr/>
              <a:t>‹Nº›</a:t>
            </a:fld>
            <a:endParaRPr lang="es-AR">
              <a:solidFill>
                <a:srgbClr val="895D1D"/>
              </a:solidFill>
            </a:endParaRPr>
          </a:p>
        </p:txBody>
      </p:sp>
    </p:spTree>
    <p:extLst>
      <p:ext uri="{BB962C8B-B14F-4D97-AF65-F5344CB8AC3E}">
        <p14:creationId xmlns:p14="http://schemas.microsoft.com/office/powerpoint/2010/main" val="68718757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50D85C0F-EA48-47A2-886D-6B9F312B6E37}" type="datetimeFigureOut">
              <a:rPr lang="es-AR" smtClean="0">
                <a:solidFill>
                  <a:srgbClr val="895D1D"/>
                </a:solidFill>
              </a:rPr>
              <a:pPr/>
              <a:t>5/5/2025</a:t>
            </a:fld>
            <a:endParaRPr lang="es-AR">
              <a:solidFill>
                <a:srgbClr val="895D1D"/>
              </a:solidFill>
            </a:endParaRPr>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s-AR">
              <a:solidFill>
                <a:srgbClr val="895D1D"/>
              </a:solidFill>
            </a:endParaRPr>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888550D8-DD5B-4750-8C93-5F303B1BC299}" type="slidenum">
              <a:rPr lang="es-AR" smtClean="0">
                <a:solidFill>
                  <a:srgbClr val="895D1D"/>
                </a:solidFill>
              </a:rPr>
              <a:pPr/>
              <a:t>‹Nº›</a:t>
            </a:fld>
            <a:endParaRPr lang="es-AR">
              <a:solidFill>
                <a:srgbClr val="895D1D"/>
              </a:solidFill>
            </a:endParaRPr>
          </a:p>
        </p:txBody>
      </p:sp>
    </p:spTree>
    <p:extLst>
      <p:ext uri="{BB962C8B-B14F-4D97-AF65-F5344CB8AC3E}">
        <p14:creationId xmlns:p14="http://schemas.microsoft.com/office/powerpoint/2010/main" val="246329085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8.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Grupo de personas posando para una foto&#10;&#10;Descripción generada automáticamente">
            <a:extLst>
              <a:ext uri="{FF2B5EF4-FFF2-40B4-BE49-F238E27FC236}">
                <a16:creationId xmlns:a16="http://schemas.microsoft.com/office/drawing/2014/main" xmlns="" id="{5CDDBAAB-403B-BA55-F6AB-DD29A64DB22E}"/>
              </a:ext>
            </a:extLst>
          </p:cNvPr>
          <p:cNvPicPr>
            <a:picLocks noChangeAspect="1"/>
          </p:cNvPicPr>
          <p:nvPr/>
        </p:nvPicPr>
        <p:blipFill>
          <a:blip r:embed="rId2"/>
          <a:stretch>
            <a:fillRect/>
          </a:stretch>
        </p:blipFill>
        <p:spPr>
          <a:xfrm>
            <a:off x="2128976" y="2248347"/>
            <a:ext cx="4886046" cy="3877815"/>
          </a:xfrm>
          <a:prstGeom prst="rect">
            <a:avLst/>
          </a:prstGeom>
          <a:noFill/>
        </p:spPr>
      </p:pic>
      <p:sp>
        <p:nvSpPr>
          <p:cNvPr id="2" name="Título 1">
            <a:extLst>
              <a:ext uri="{FF2B5EF4-FFF2-40B4-BE49-F238E27FC236}">
                <a16:creationId xmlns:a16="http://schemas.microsoft.com/office/drawing/2014/main" xmlns="" id="{41C53E1D-7BEC-4FC4-75D7-E0B9A98BD137}"/>
              </a:ext>
            </a:extLst>
          </p:cNvPr>
          <p:cNvSpPr>
            <a:spLocks noGrp="1"/>
          </p:cNvSpPr>
          <p:nvPr>
            <p:ph type="title"/>
          </p:nvPr>
        </p:nvSpPr>
        <p:spPr>
          <a:xfrm>
            <a:off x="688490" y="570156"/>
            <a:ext cx="7756263" cy="1054250"/>
          </a:xfrm>
        </p:spPr>
        <p:txBody>
          <a:bodyPr anchor="ctr">
            <a:normAutofit/>
          </a:bodyPr>
          <a:lstStyle/>
          <a:p>
            <a:r>
              <a:rPr lang="es-AR" dirty="0"/>
              <a:t>PERSONA HUMANA</a:t>
            </a:r>
          </a:p>
        </p:txBody>
      </p:sp>
    </p:spTree>
    <p:extLst>
      <p:ext uri="{BB962C8B-B14F-4D97-AF65-F5344CB8AC3E}">
        <p14:creationId xmlns:p14="http://schemas.microsoft.com/office/powerpoint/2010/main" val="12059494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xmlns="" id="{9AB2FFCB-4724-E9D8-F71C-081A147B33FB}"/>
              </a:ext>
            </a:extLst>
          </p:cNvPr>
          <p:cNvSpPr>
            <a:spLocks noGrp="1"/>
          </p:cNvSpPr>
          <p:nvPr>
            <p:ph idx="1"/>
          </p:nvPr>
        </p:nvSpPr>
        <p:spPr>
          <a:xfrm>
            <a:off x="699247" y="2248347"/>
            <a:ext cx="8444753" cy="3877815"/>
          </a:xfrm>
        </p:spPr>
        <p:txBody>
          <a:bodyPr/>
          <a:lstStyle/>
          <a:p>
            <a:r>
              <a:rPr lang="es-AR" dirty="0"/>
              <a:t>LA PERSONA comienza con </a:t>
            </a:r>
            <a:r>
              <a:rPr lang="es-AR" sz="2800" b="1" dirty="0">
                <a:highlight>
                  <a:srgbClr val="FFFF00"/>
                </a:highlight>
              </a:rPr>
              <a:t>la concepción </a:t>
            </a:r>
            <a:r>
              <a:rPr lang="es-AR" dirty="0"/>
              <a:t> tanto en el seno materno como en la concepción</a:t>
            </a:r>
            <a:r>
              <a:rPr lang="es-AR" i="1" dirty="0"/>
              <a:t> in vitro.</a:t>
            </a:r>
          </a:p>
          <a:p>
            <a:r>
              <a:rPr lang="es-AR" i="1" dirty="0"/>
              <a:t>LA MUERTE </a:t>
            </a:r>
            <a:r>
              <a:rPr lang="es-AR" dirty="0"/>
              <a:t>de la persona es el fin de su existencia y por lo tanto lo único que perdura es la memoria de los familiares</a:t>
            </a:r>
          </a:p>
          <a:p>
            <a:r>
              <a:rPr lang="es-AR" i="1" dirty="0"/>
              <a:t>LA VOLUNTAD</a:t>
            </a:r>
            <a:r>
              <a:rPr lang="es-AR" dirty="0"/>
              <a:t>: es la fuente que crea derechos y obligaciones, tiene eficacia como productora de relaciones jurídicas a través de los negocios o actos jurídicos</a:t>
            </a:r>
          </a:p>
        </p:txBody>
      </p:sp>
      <p:sp>
        <p:nvSpPr>
          <p:cNvPr id="3" name="Título 2">
            <a:extLst>
              <a:ext uri="{FF2B5EF4-FFF2-40B4-BE49-F238E27FC236}">
                <a16:creationId xmlns:a16="http://schemas.microsoft.com/office/drawing/2014/main" xmlns="" id="{74AE9F4A-55E4-C1FA-12EA-DE770D97F9B0}"/>
              </a:ext>
            </a:extLst>
          </p:cNvPr>
          <p:cNvSpPr>
            <a:spLocks noGrp="1"/>
          </p:cNvSpPr>
          <p:nvPr>
            <p:ph type="title"/>
          </p:nvPr>
        </p:nvSpPr>
        <p:spPr/>
        <p:txBody>
          <a:bodyPr/>
          <a:lstStyle/>
          <a:p>
            <a:r>
              <a:rPr lang="es-AR" sz="4800" dirty="0"/>
              <a:t>COMIENZO/FIN </a:t>
            </a:r>
            <a:br>
              <a:rPr lang="es-AR" sz="4800" dirty="0"/>
            </a:br>
            <a:r>
              <a:rPr lang="es-AR" sz="2400" dirty="0"/>
              <a:t>(art 19/21 CCCN) </a:t>
            </a:r>
            <a:endParaRPr lang="es-AR" sz="4800" dirty="0"/>
          </a:p>
        </p:txBody>
      </p:sp>
      <p:sp>
        <p:nvSpPr>
          <p:cNvPr id="4" name="Rectángulo: esquinas redondeadas 3">
            <a:extLst>
              <a:ext uri="{FF2B5EF4-FFF2-40B4-BE49-F238E27FC236}">
                <a16:creationId xmlns:a16="http://schemas.microsoft.com/office/drawing/2014/main" xmlns="" id="{2C985C2B-F88A-F204-2AF7-06F013CB9BB8}"/>
              </a:ext>
            </a:extLst>
          </p:cNvPr>
          <p:cNvSpPr/>
          <p:nvPr/>
        </p:nvSpPr>
        <p:spPr>
          <a:xfrm rot="10800000" flipV="1">
            <a:off x="1043606" y="5589240"/>
            <a:ext cx="7632849" cy="1008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000" dirty="0"/>
              <a:t>ESTUDIAR FALLO DE ARTAVIA MURILLO/ NOV 2012 Corte Interamericana- CONCEPCION </a:t>
            </a:r>
          </a:p>
        </p:txBody>
      </p:sp>
    </p:spTree>
    <p:extLst>
      <p:ext uri="{BB962C8B-B14F-4D97-AF65-F5344CB8AC3E}">
        <p14:creationId xmlns:p14="http://schemas.microsoft.com/office/powerpoint/2010/main" val="27106090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48A81E8-F06D-4760-C02E-6080BDA4EC43}"/>
              </a:ext>
            </a:extLst>
          </p:cNvPr>
          <p:cNvSpPr>
            <a:spLocks noGrp="1"/>
          </p:cNvSpPr>
          <p:nvPr>
            <p:ph type="title"/>
          </p:nvPr>
        </p:nvSpPr>
        <p:spPr/>
        <p:txBody>
          <a:bodyPr/>
          <a:lstStyle/>
          <a:p>
            <a:r>
              <a:rPr lang="es-AR" dirty="0"/>
              <a:t>CLASIFICACION </a:t>
            </a:r>
          </a:p>
        </p:txBody>
      </p:sp>
      <p:sp>
        <p:nvSpPr>
          <p:cNvPr id="3" name="Rectángulo 2">
            <a:extLst>
              <a:ext uri="{FF2B5EF4-FFF2-40B4-BE49-F238E27FC236}">
                <a16:creationId xmlns:a16="http://schemas.microsoft.com/office/drawing/2014/main" xmlns="" id="{0059CDA4-D8D5-8BC3-ED80-1677C04CD1B6}"/>
              </a:ext>
            </a:extLst>
          </p:cNvPr>
          <p:cNvSpPr/>
          <p:nvPr/>
        </p:nvSpPr>
        <p:spPr>
          <a:xfrm>
            <a:off x="359532" y="2475703"/>
            <a:ext cx="4680520" cy="13354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800" b="1" dirty="0"/>
              <a:t>PERSONA HUMANA</a:t>
            </a:r>
          </a:p>
        </p:txBody>
      </p:sp>
      <p:sp>
        <p:nvSpPr>
          <p:cNvPr id="5" name="Rectángulo 4">
            <a:extLst>
              <a:ext uri="{FF2B5EF4-FFF2-40B4-BE49-F238E27FC236}">
                <a16:creationId xmlns:a16="http://schemas.microsoft.com/office/drawing/2014/main" xmlns="" id="{E34962A9-509A-5A3B-7167-C2CC8BC7BE39}"/>
              </a:ext>
            </a:extLst>
          </p:cNvPr>
          <p:cNvSpPr/>
          <p:nvPr/>
        </p:nvSpPr>
        <p:spPr>
          <a:xfrm>
            <a:off x="353432" y="4606081"/>
            <a:ext cx="4680520"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3200" b="1" dirty="0"/>
              <a:t>PERSONA JURIDICA</a:t>
            </a:r>
          </a:p>
        </p:txBody>
      </p:sp>
      <p:sp>
        <p:nvSpPr>
          <p:cNvPr id="6" name="Flecha: a la derecha 5">
            <a:extLst>
              <a:ext uri="{FF2B5EF4-FFF2-40B4-BE49-F238E27FC236}">
                <a16:creationId xmlns:a16="http://schemas.microsoft.com/office/drawing/2014/main" xmlns="" id="{D00E78FF-FBFD-AE83-FEA8-D9A0CB28E825}"/>
              </a:ext>
            </a:extLst>
          </p:cNvPr>
          <p:cNvSpPr/>
          <p:nvPr/>
        </p:nvSpPr>
        <p:spPr>
          <a:xfrm>
            <a:off x="5254285" y="2953175"/>
            <a:ext cx="936104"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pic>
        <p:nvPicPr>
          <p:cNvPr id="7" name="Imagen 6">
            <a:extLst>
              <a:ext uri="{FF2B5EF4-FFF2-40B4-BE49-F238E27FC236}">
                <a16:creationId xmlns:a16="http://schemas.microsoft.com/office/drawing/2014/main" xmlns="" id="{E3AFB72A-5010-2BD3-B170-4D4A18C527A0}"/>
              </a:ext>
            </a:extLst>
          </p:cNvPr>
          <p:cNvPicPr>
            <a:picLocks noChangeAspect="1"/>
          </p:cNvPicPr>
          <p:nvPr/>
        </p:nvPicPr>
        <p:blipFill>
          <a:blip r:embed="rId2"/>
          <a:stretch>
            <a:fillRect/>
          </a:stretch>
        </p:blipFill>
        <p:spPr>
          <a:xfrm>
            <a:off x="5167409" y="4865700"/>
            <a:ext cx="963251" cy="560881"/>
          </a:xfrm>
          <a:prstGeom prst="rect">
            <a:avLst/>
          </a:prstGeom>
        </p:spPr>
      </p:pic>
      <p:pic>
        <p:nvPicPr>
          <p:cNvPr id="8" name="Imagen 7">
            <a:extLst>
              <a:ext uri="{FF2B5EF4-FFF2-40B4-BE49-F238E27FC236}">
                <a16:creationId xmlns:a16="http://schemas.microsoft.com/office/drawing/2014/main" xmlns="" id="{6FFBE4CA-37CD-F0A6-2503-48D456705A30}"/>
              </a:ext>
            </a:extLst>
          </p:cNvPr>
          <p:cNvPicPr>
            <a:picLocks noChangeAspect="1"/>
          </p:cNvPicPr>
          <p:nvPr/>
        </p:nvPicPr>
        <p:blipFill>
          <a:blip r:embed="rId3"/>
          <a:stretch>
            <a:fillRect/>
          </a:stretch>
        </p:blipFill>
        <p:spPr>
          <a:xfrm>
            <a:off x="6165698" y="2012110"/>
            <a:ext cx="2526703" cy="1882129"/>
          </a:xfrm>
          <a:prstGeom prst="rect">
            <a:avLst/>
          </a:prstGeom>
        </p:spPr>
      </p:pic>
      <p:pic>
        <p:nvPicPr>
          <p:cNvPr id="9" name="Imagen 8">
            <a:extLst>
              <a:ext uri="{FF2B5EF4-FFF2-40B4-BE49-F238E27FC236}">
                <a16:creationId xmlns:a16="http://schemas.microsoft.com/office/drawing/2014/main" xmlns="" id="{F416D41C-BD17-D33A-3A4C-95532A755D8F}"/>
              </a:ext>
            </a:extLst>
          </p:cNvPr>
          <p:cNvPicPr>
            <a:picLocks noChangeAspect="1"/>
          </p:cNvPicPr>
          <p:nvPr/>
        </p:nvPicPr>
        <p:blipFill>
          <a:blip r:embed="rId4"/>
          <a:stretch>
            <a:fillRect/>
          </a:stretch>
        </p:blipFill>
        <p:spPr>
          <a:xfrm>
            <a:off x="6195561" y="4281943"/>
            <a:ext cx="2466975" cy="1994123"/>
          </a:xfrm>
          <a:prstGeom prst="rect">
            <a:avLst/>
          </a:prstGeom>
        </p:spPr>
      </p:pic>
    </p:spTree>
    <p:extLst>
      <p:ext uri="{BB962C8B-B14F-4D97-AF65-F5344CB8AC3E}">
        <p14:creationId xmlns:p14="http://schemas.microsoft.com/office/powerpoint/2010/main" val="23131216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E845A97-44C5-6F8F-D339-9BBF0FDDFB84}"/>
              </a:ext>
            </a:extLst>
          </p:cNvPr>
          <p:cNvSpPr>
            <a:spLocks noGrp="1"/>
          </p:cNvSpPr>
          <p:nvPr>
            <p:ph type="title"/>
          </p:nvPr>
        </p:nvSpPr>
        <p:spPr>
          <a:xfrm>
            <a:off x="699248" y="476672"/>
            <a:ext cx="8058424" cy="1910716"/>
          </a:xfrm>
        </p:spPr>
        <p:txBody>
          <a:bodyPr/>
          <a:lstStyle/>
          <a:p>
            <a:r>
              <a:rPr lang="es-AR" dirty="0"/>
              <a:t>Técnicas de reproducción humana asistida</a:t>
            </a:r>
          </a:p>
        </p:txBody>
      </p:sp>
      <p:pic>
        <p:nvPicPr>
          <p:cNvPr id="4" name="Imagen 3">
            <a:extLst>
              <a:ext uri="{FF2B5EF4-FFF2-40B4-BE49-F238E27FC236}">
                <a16:creationId xmlns:a16="http://schemas.microsoft.com/office/drawing/2014/main" xmlns="" id="{EFA30B61-A7BD-60DB-AF36-E0D6EBDFD259}"/>
              </a:ext>
            </a:extLst>
          </p:cNvPr>
          <p:cNvPicPr>
            <a:picLocks noChangeAspect="1"/>
          </p:cNvPicPr>
          <p:nvPr/>
        </p:nvPicPr>
        <p:blipFill>
          <a:blip r:embed="rId3"/>
          <a:stretch>
            <a:fillRect/>
          </a:stretch>
        </p:blipFill>
        <p:spPr>
          <a:xfrm>
            <a:off x="2995612" y="2344001"/>
            <a:ext cx="3152775" cy="1447800"/>
          </a:xfrm>
          <a:prstGeom prst="rect">
            <a:avLst/>
          </a:prstGeom>
        </p:spPr>
      </p:pic>
      <p:sp>
        <p:nvSpPr>
          <p:cNvPr id="3" name="Marcador de texto 2">
            <a:extLst>
              <a:ext uri="{FF2B5EF4-FFF2-40B4-BE49-F238E27FC236}">
                <a16:creationId xmlns:a16="http://schemas.microsoft.com/office/drawing/2014/main" xmlns="" id="{09653406-7699-147E-BFEC-A81F961BBC0D}"/>
              </a:ext>
            </a:extLst>
          </p:cNvPr>
          <p:cNvSpPr>
            <a:spLocks noGrp="1"/>
          </p:cNvSpPr>
          <p:nvPr>
            <p:ph type="body" idx="1"/>
          </p:nvPr>
        </p:nvSpPr>
        <p:spPr>
          <a:xfrm>
            <a:off x="467544" y="4045361"/>
            <a:ext cx="8454827" cy="3272071"/>
          </a:xfrm>
        </p:spPr>
        <p:txBody>
          <a:bodyPr>
            <a:normAutofit lnSpcReduction="10000"/>
          </a:bodyPr>
          <a:lstStyle/>
          <a:p>
            <a:r>
              <a:rPr lang="es-AR" sz="2400" dirty="0"/>
              <a:t>Inseminación </a:t>
            </a:r>
            <a:r>
              <a:rPr lang="es-AR" sz="2400" dirty="0">
                <a:highlight>
                  <a:srgbClr val="FFFF00"/>
                </a:highlight>
              </a:rPr>
              <a:t>HOMOLOGA</a:t>
            </a:r>
            <a:r>
              <a:rPr lang="es-AR" sz="2400" dirty="0"/>
              <a:t>: semen del marido</a:t>
            </a:r>
          </a:p>
          <a:p>
            <a:r>
              <a:rPr lang="es-AR" sz="2400" dirty="0"/>
              <a:t>Inseminación </a:t>
            </a:r>
            <a:r>
              <a:rPr lang="es-AR" sz="2400" dirty="0">
                <a:highlight>
                  <a:srgbClr val="FFFF00"/>
                </a:highlight>
              </a:rPr>
              <a:t>HETEROLOGA: </a:t>
            </a:r>
            <a:r>
              <a:rPr lang="es-AR" sz="2400" dirty="0"/>
              <a:t>semen de un tercero</a:t>
            </a:r>
          </a:p>
          <a:p>
            <a:r>
              <a:rPr lang="es-AR" sz="2400" dirty="0"/>
              <a:t>Métodos: </a:t>
            </a:r>
            <a:r>
              <a:rPr lang="es-AR" sz="2400" dirty="0">
                <a:highlight>
                  <a:srgbClr val="00FFFF"/>
                </a:highlight>
              </a:rPr>
              <a:t>In vitro </a:t>
            </a:r>
            <a:r>
              <a:rPr lang="es-AR" sz="2400" dirty="0"/>
              <a:t>se aspiran los óvulos y se ponen en una plaqueta en una incubadora por 48 </a:t>
            </a:r>
            <a:r>
              <a:rPr lang="es-AR" sz="2400" dirty="0" err="1"/>
              <a:t>hs</a:t>
            </a:r>
            <a:r>
              <a:rPr lang="es-AR" sz="2400" dirty="0"/>
              <a:t> y luego se implanta.</a:t>
            </a:r>
          </a:p>
          <a:p>
            <a:r>
              <a:rPr lang="es-AR" sz="2400" dirty="0">
                <a:highlight>
                  <a:srgbClr val="00FFFF"/>
                </a:highlight>
              </a:rPr>
              <a:t>G-I-F-T </a:t>
            </a:r>
            <a:r>
              <a:rPr lang="es-AR" sz="2400" dirty="0"/>
              <a:t>se coloca en las trompas, dos óvulos y los espermatozoides para que se produzca la fertilización en el seno materno</a:t>
            </a:r>
          </a:p>
          <a:p>
            <a:r>
              <a:rPr lang="es-AR" sz="2400" dirty="0"/>
              <a:t> </a:t>
            </a:r>
          </a:p>
        </p:txBody>
      </p:sp>
    </p:spTree>
    <p:extLst>
      <p:ext uri="{BB962C8B-B14F-4D97-AF65-F5344CB8AC3E}">
        <p14:creationId xmlns:p14="http://schemas.microsoft.com/office/powerpoint/2010/main" val="27553375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48E5F21-94AC-C082-F6B6-5987E5776880}"/>
              </a:ext>
            </a:extLst>
          </p:cNvPr>
          <p:cNvSpPr>
            <a:spLocks noGrp="1"/>
          </p:cNvSpPr>
          <p:nvPr>
            <p:ph type="title"/>
          </p:nvPr>
        </p:nvSpPr>
        <p:spPr>
          <a:xfrm>
            <a:off x="694643" y="612273"/>
            <a:ext cx="7754713" cy="1910716"/>
          </a:xfrm>
        </p:spPr>
        <p:txBody>
          <a:bodyPr/>
          <a:lstStyle/>
          <a:p>
            <a:r>
              <a:rPr lang="es-AR" sz="4400" dirty="0"/>
              <a:t>El CCCN admite las técnicas de reproducción asistida de la cual emana el vinculo filial</a:t>
            </a:r>
          </a:p>
        </p:txBody>
      </p:sp>
      <p:pic>
        <p:nvPicPr>
          <p:cNvPr id="5" name="Imagen 4">
            <a:extLst>
              <a:ext uri="{FF2B5EF4-FFF2-40B4-BE49-F238E27FC236}">
                <a16:creationId xmlns:a16="http://schemas.microsoft.com/office/drawing/2014/main" xmlns="" id="{56BFF912-6C83-3C46-3B3E-E1C77C69BFEE}"/>
              </a:ext>
            </a:extLst>
          </p:cNvPr>
          <p:cNvPicPr>
            <a:picLocks noChangeAspect="1"/>
          </p:cNvPicPr>
          <p:nvPr/>
        </p:nvPicPr>
        <p:blipFill>
          <a:blip r:embed="rId2"/>
          <a:stretch>
            <a:fillRect/>
          </a:stretch>
        </p:blipFill>
        <p:spPr>
          <a:xfrm>
            <a:off x="2555775" y="2678906"/>
            <a:ext cx="4032448" cy="1656106"/>
          </a:xfrm>
          <a:prstGeom prst="rect">
            <a:avLst/>
          </a:prstGeom>
        </p:spPr>
      </p:pic>
      <p:sp>
        <p:nvSpPr>
          <p:cNvPr id="7" name="CuadroTexto 6">
            <a:extLst>
              <a:ext uri="{FF2B5EF4-FFF2-40B4-BE49-F238E27FC236}">
                <a16:creationId xmlns:a16="http://schemas.microsoft.com/office/drawing/2014/main" xmlns="" id="{1D2C46F2-6BE6-7442-5BE5-F774621A9E78}"/>
              </a:ext>
            </a:extLst>
          </p:cNvPr>
          <p:cNvSpPr txBox="1"/>
          <p:nvPr/>
        </p:nvSpPr>
        <p:spPr>
          <a:xfrm>
            <a:off x="392519" y="4479457"/>
            <a:ext cx="8358959" cy="1938992"/>
          </a:xfrm>
          <a:prstGeom prst="rect">
            <a:avLst/>
          </a:prstGeom>
          <a:noFill/>
        </p:spPr>
        <p:txBody>
          <a:bodyPr wrap="square">
            <a:spAutoFit/>
          </a:bodyPr>
          <a:lstStyle/>
          <a:p>
            <a:pPr algn="just"/>
            <a:r>
              <a:rPr lang="es-MX" sz="2000" b="1" dirty="0"/>
              <a:t>ARTICULO 562</a:t>
            </a:r>
            <a:r>
              <a:rPr lang="es-MX" dirty="0"/>
              <a:t>.- Voluntad </a:t>
            </a:r>
            <a:r>
              <a:rPr lang="es-MX" dirty="0" err="1"/>
              <a:t>procreacional</a:t>
            </a:r>
            <a:r>
              <a:rPr lang="es-MX" dirty="0"/>
              <a:t>. Los nacidos por las técnicas de </a:t>
            </a:r>
            <a:r>
              <a:rPr lang="es-MX" sz="2000" dirty="0"/>
              <a:t>reproducción humana </a:t>
            </a:r>
            <a:r>
              <a:rPr lang="es-MX" sz="2400" dirty="0"/>
              <a:t>asistida </a:t>
            </a:r>
            <a:r>
              <a:rPr lang="es-MX" sz="2000" dirty="0">
                <a:highlight>
                  <a:srgbClr val="FFFF00"/>
                </a:highlight>
              </a:rPr>
              <a:t>son hijos de quien dio a luz y del hombre o de la mujer que también ha prestado su consentimiento previo, informado </a:t>
            </a:r>
            <a:r>
              <a:rPr lang="es-MX" dirty="0"/>
              <a:t>y libre en los términos de los artículos 560 y 561, debidamente inscripto en el Registro del Estado Civil y Capacidad de las Personas, con independencia de quién haya aportado los gametos.</a:t>
            </a:r>
          </a:p>
        </p:txBody>
      </p:sp>
    </p:spTree>
    <p:extLst>
      <p:ext uri="{BB962C8B-B14F-4D97-AF65-F5344CB8AC3E}">
        <p14:creationId xmlns:p14="http://schemas.microsoft.com/office/powerpoint/2010/main" val="24612368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2B51763-F9F4-6BA8-0104-3FFB2CD718E4}"/>
              </a:ext>
            </a:extLst>
          </p:cNvPr>
          <p:cNvSpPr>
            <a:spLocks noGrp="1"/>
          </p:cNvSpPr>
          <p:nvPr>
            <p:ph type="title"/>
          </p:nvPr>
        </p:nvSpPr>
        <p:spPr/>
        <p:txBody>
          <a:bodyPr/>
          <a:lstStyle/>
          <a:p>
            <a:r>
              <a:rPr lang="es-MX" sz="3600" dirty="0"/>
              <a:t>Reglas generales </a:t>
            </a:r>
            <a:r>
              <a:rPr lang="es-MX" sz="2400" dirty="0"/>
              <a:t>relativas a la filiación por técnicas de reproducción humana </a:t>
            </a:r>
            <a:r>
              <a:rPr lang="es-MX" sz="3600" dirty="0"/>
              <a:t>asistida</a:t>
            </a:r>
            <a:endParaRPr lang="es-AR" sz="3600" dirty="0"/>
          </a:p>
        </p:txBody>
      </p:sp>
      <p:sp>
        <p:nvSpPr>
          <p:cNvPr id="4" name="CuadroTexto 3">
            <a:extLst>
              <a:ext uri="{FF2B5EF4-FFF2-40B4-BE49-F238E27FC236}">
                <a16:creationId xmlns:a16="http://schemas.microsoft.com/office/drawing/2014/main" xmlns="" id="{030948C0-F6FD-DC5A-3FE9-85DBAA509055}"/>
              </a:ext>
            </a:extLst>
          </p:cNvPr>
          <p:cNvSpPr txBox="1"/>
          <p:nvPr/>
        </p:nvSpPr>
        <p:spPr>
          <a:xfrm>
            <a:off x="539552" y="2040527"/>
            <a:ext cx="7756263" cy="4247317"/>
          </a:xfrm>
          <a:prstGeom prst="rect">
            <a:avLst/>
          </a:prstGeom>
          <a:noFill/>
        </p:spPr>
        <p:txBody>
          <a:bodyPr wrap="square">
            <a:spAutoFit/>
          </a:bodyPr>
          <a:lstStyle/>
          <a:p>
            <a:pPr algn="just"/>
            <a:r>
              <a:rPr lang="es-MX" dirty="0">
                <a:highlight>
                  <a:srgbClr val="FFFF00"/>
                </a:highlight>
              </a:rPr>
              <a:t>ARTICULO 560.- Consentimiento en las técnicas de reproducción humana </a:t>
            </a:r>
            <a:r>
              <a:rPr lang="es-MX" dirty="0"/>
              <a:t>asistida. El centro de salud interviniente debe recabar el consentimiento previo, informado y libre de las personas que se someten al uso de las técnicas de reproducción humana asistida. Este consentimiento debe renovarse cada vez que se procede a la utilización de gametos o embriones.</a:t>
            </a:r>
          </a:p>
          <a:p>
            <a:pPr algn="just"/>
            <a:endParaRPr lang="es-MX" dirty="0"/>
          </a:p>
          <a:p>
            <a:pPr algn="just"/>
            <a:r>
              <a:rPr lang="es-MX" dirty="0">
                <a:highlight>
                  <a:srgbClr val="FFFF00"/>
                </a:highlight>
              </a:rPr>
              <a:t>ARTICULO 561.- Forma y requisitos del consentimiento.</a:t>
            </a:r>
            <a:r>
              <a:rPr lang="es-MX" dirty="0"/>
              <a:t> La instrumentación de dicho consentimiento debe contener los requisitos previstos en las disposiciones especiales, para su posterior protocolización ante escribano público o certificación ante la autoridad sanitaria correspondiente a la jurisdicción. El consentimiento es libremente revocable mientras no se haya producido la concepción en la persona o la implantación del embrión.</a:t>
            </a:r>
          </a:p>
          <a:p>
            <a:endParaRPr lang="es-MX" dirty="0"/>
          </a:p>
        </p:txBody>
      </p:sp>
    </p:spTree>
    <p:extLst>
      <p:ext uri="{BB962C8B-B14F-4D97-AF65-F5344CB8AC3E}">
        <p14:creationId xmlns:p14="http://schemas.microsoft.com/office/powerpoint/2010/main" val="38194447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B238004-14A1-ADE5-B6AB-DFE5F2A1162F}"/>
              </a:ext>
            </a:extLst>
          </p:cNvPr>
          <p:cNvSpPr>
            <a:spLocks noGrp="1"/>
          </p:cNvSpPr>
          <p:nvPr>
            <p:ph type="title"/>
          </p:nvPr>
        </p:nvSpPr>
        <p:spPr>
          <a:xfrm>
            <a:off x="467544" y="6858000"/>
            <a:ext cx="7754713" cy="1910716"/>
          </a:xfrm>
        </p:spPr>
        <p:txBody>
          <a:bodyPr/>
          <a:lstStyle/>
          <a:p>
            <a:r>
              <a:rPr lang="es-MX" dirty="0"/>
              <a:t>REPRODUCCION MEDICAMENTE ASISTIDA</a:t>
            </a:r>
            <a:br>
              <a:rPr lang="es-MX" dirty="0"/>
            </a:br>
            <a:r>
              <a:rPr lang="es-MX" dirty="0"/>
              <a:t/>
            </a:r>
            <a:br>
              <a:rPr lang="es-MX" dirty="0"/>
            </a:br>
            <a:r>
              <a:rPr lang="es-MX" dirty="0"/>
              <a:t>Ley 26.862</a:t>
            </a:r>
            <a:br>
              <a:rPr lang="es-MX" dirty="0"/>
            </a:br>
            <a:r>
              <a:rPr lang="es-MX" dirty="0"/>
              <a:t/>
            </a:r>
            <a:br>
              <a:rPr lang="es-MX" dirty="0"/>
            </a:br>
            <a:r>
              <a:rPr lang="es-MX" dirty="0"/>
              <a:t/>
            </a:r>
            <a:br>
              <a:rPr lang="es-MX" dirty="0"/>
            </a:br>
            <a:r>
              <a:rPr lang="es-MX" dirty="0"/>
              <a:t/>
            </a:r>
            <a:br>
              <a:rPr lang="es-MX" dirty="0"/>
            </a:br>
            <a:r>
              <a:rPr lang="es-MX" dirty="0"/>
              <a:t/>
            </a:r>
            <a:br>
              <a:rPr lang="es-MX" dirty="0"/>
            </a:br>
            <a:r>
              <a:rPr lang="es-MX" dirty="0"/>
              <a:t/>
            </a:r>
            <a:br>
              <a:rPr lang="es-MX" dirty="0"/>
            </a:br>
            <a:r>
              <a:rPr lang="es-MX" dirty="0"/>
              <a:t/>
            </a:r>
            <a:br>
              <a:rPr lang="es-MX" dirty="0"/>
            </a:br>
            <a:r>
              <a:rPr lang="es-MX" dirty="0"/>
              <a:t/>
            </a:r>
            <a:br>
              <a:rPr lang="es-MX" dirty="0"/>
            </a:br>
            <a:r>
              <a:rPr lang="es-MX" dirty="0"/>
              <a:t/>
            </a:r>
            <a:br>
              <a:rPr lang="es-MX" dirty="0"/>
            </a:br>
            <a:r>
              <a:rPr lang="es-MX" dirty="0"/>
              <a:t/>
            </a:r>
            <a:br>
              <a:rPr lang="es-MX" dirty="0"/>
            </a:br>
            <a:r>
              <a:rPr lang="es-MX" dirty="0"/>
              <a:t/>
            </a:r>
            <a:br>
              <a:rPr lang="es-MX" dirty="0"/>
            </a:br>
            <a:r>
              <a:rPr lang="es-MX" dirty="0"/>
              <a:t/>
            </a:r>
            <a:br>
              <a:rPr lang="es-MX" dirty="0"/>
            </a:br>
            <a:r>
              <a:rPr lang="es-MX" dirty="0"/>
              <a:t/>
            </a:r>
            <a:br>
              <a:rPr lang="es-MX" dirty="0"/>
            </a:br>
            <a:r>
              <a:rPr lang="es-MX" dirty="0"/>
              <a:t/>
            </a:r>
            <a:br>
              <a:rPr lang="es-MX" dirty="0"/>
            </a:br>
            <a:r>
              <a:rPr lang="es-MX" dirty="0"/>
              <a:t/>
            </a:r>
            <a:br>
              <a:rPr lang="es-MX" dirty="0"/>
            </a:br>
            <a:r>
              <a:rPr lang="es-MX" dirty="0"/>
              <a:t/>
            </a:r>
            <a:br>
              <a:rPr lang="es-MX" dirty="0"/>
            </a:br>
            <a:r>
              <a:rPr lang="es-MX" dirty="0"/>
              <a:t/>
            </a:r>
            <a:br>
              <a:rPr lang="es-MX" dirty="0"/>
            </a:br>
            <a:r>
              <a:rPr lang="es-MX" dirty="0"/>
              <a:t/>
            </a:r>
            <a:br>
              <a:rPr lang="es-MX" dirty="0"/>
            </a:br>
            <a:r>
              <a:rPr lang="es-MX" dirty="0"/>
              <a:t/>
            </a:r>
            <a:br>
              <a:rPr lang="es-MX" dirty="0"/>
            </a:br>
            <a:r>
              <a:rPr lang="es-MX" dirty="0"/>
              <a:t/>
            </a:r>
            <a:br>
              <a:rPr lang="es-MX" dirty="0"/>
            </a:br>
            <a:r>
              <a:rPr lang="es-MX" sz="3500" b="1" i="0" dirty="0">
                <a:solidFill>
                  <a:srgbClr val="000000"/>
                </a:solidFill>
                <a:effectLst/>
                <a:latin typeface="Gill Sans"/>
              </a:rPr>
              <a:t>Acceso integral a los procedimientos y técnicas médico-asistenciales de reproducción médicamente asistida.</a:t>
            </a:r>
            <a:br>
              <a:rPr lang="es-MX" sz="3500" b="1" i="0" dirty="0">
                <a:solidFill>
                  <a:srgbClr val="000000"/>
                </a:solidFill>
                <a:effectLst/>
                <a:latin typeface="Gill Sans"/>
              </a:rPr>
            </a:br>
            <a:r>
              <a:rPr lang="es-MX" sz="3500" dirty="0"/>
              <a:t/>
            </a:r>
            <a:br>
              <a:rPr lang="es-MX" sz="3500" dirty="0"/>
            </a:br>
            <a:r>
              <a:rPr lang="es-MX" sz="3500" b="1" i="0" dirty="0">
                <a:solidFill>
                  <a:srgbClr val="000000"/>
                </a:solidFill>
                <a:effectLst/>
                <a:latin typeface="Gill Sans"/>
              </a:rPr>
              <a:t>Sancionada: Junio 5 de 2013</a:t>
            </a:r>
            <a:r>
              <a:rPr lang="es-MX" sz="4000" dirty="0"/>
              <a:t/>
            </a:r>
            <a:br>
              <a:rPr lang="es-MX" sz="4000" dirty="0"/>
            </a:br>
            <a:r>
              <a:rPr lang="es-MX" sz="4000" dirty="0"/>
              <a:t/>
            </a:r>
            <a:br>
              <a:rPr lang="es-MX" sz="4000" dirty="0"/>
            </a:br>
            <a:r>
              <a:rPr lang="es-MX" dirty="0"/>
              <a:t/>
            </a:r>
            <a:br>
              <a:rPr lang="es-MX" dirty="0"/>
            </a:br>
            <a:r>
              <a:rPr lang="es-MX" dirty="0"/>
              <a:t/>
            </a:r>
            <a:br>
              <a:rPr lang="es-MX" dirty="0"/>
            </a:br>
            <a:endParaRPr lang="es-AR" dirty="0"/>
          </a:p>
        </p:txBody>
      </p:sp>
      <p:sp>
        <p:nvSpPr>
          <p:cNvPr id="3" name="Marcador de texto 2">
            <a:extLst>
              <a:ext uri="{FF2B5EF4-FFF2-40B4-BE49-F238E27FC236}">
                <a16:creationId xmlns:a16="http://schemas.microsoft.com/office/drawing/2014/main" xmlns="" id="{70EEEB1D-ECBF-64B9-07F7-3515F734661D}"/>
              </a:ext>
            </a:extLst>
          </p:cNvPr>
          <p:cNvSpPr>
            <a:spLocks noGrp="1"/>
          </p:cNvSpPr>
          <p:nvPr>
            <p:ph type="body" idx="1"/>
          </p:nvPr>
        </p:nvSpPr>
        <p:spPr>
          <a:xfrm>
            <a:off x="704626" y="560661"/>
            <a:ext cx="7734747" cy="1500187"/>
          </a:xfrm>
        </p:spPr>
        <p:txBody>
          <a:bodyPr>
            <a:noAutofit/>
          </a:bodyPr>
          <a:lstStyle/>
          <a:p>
            <a:r>
              <a:rPr lang="es-MX" sz="3500" dirty="0"/>
              <a:t>REPRODUCCION MEDICAMENTE ASISTIDA</a:t>
            </a:r>
            <a:br>
              <a:rPr lang="es-MX" sz="3500" dirty="0"/>
            </a:br>
            <a:r>
              <a:rPr lang="es-MX" sz="3500" dirty="0"/>
              <a:t>Ley 26.862</a:t>
            </a:r>
          </a:p>
          <a:p>
            <a:endParaRPr lang="es-MX" sz="4400" dirty="0"/>
          </a:p>
          <a:p>
            <a:endParaRPr lang="es-MX" sz="4400" dirty="0"/>
          </a:p>
          <a:p>
            <a:endParaRPr lang="es-MX" sz="4400" dirty="0"/>
          </a:p>
          <a:p>
            <a:endParaRPr lang="es-MX" sz="4400" dirty="0"/>
          </a:p>
          <a:p>
            <a:endParaRPr lang="es-MX" sz="4400" dirty="0"/>
          </a:p>
          <a:p>
            <a:r>
              <a:rPr lang="es-MX" sz="4400" dirty="0"/>
              <a:t/>
            </a:r>
            <a:br>
              <a:rPr lang="es-MX" sz="4400" dirty="0"/>
            </a:br>
            <a:endParaRPr lang="es-AR" sz="4400" dirty="0"/>
          </a:p>
        </p:txBody>
      </p:sp>
    </p:spTree>
    <p:extLst>
      <p:ext uri="{BB962C8B-B14F-4D97-AF65-F5344CB8AC3E}">
        <p14:creationId xmlns:p14="http://schemas.microsoft.com/office/powerpoint/2010/main" val="32225922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xmlns="" id="{69D5EBFB-EE3E-922D-1667-644D8D04FC7C}"/>
              </a:ext>
            </a:extLst>
          </p:cNvPr>
          <p:cNvSpPr>
            <a:spLocks noGrp="1"/>
          </p:cNvSpPr>
          <p:nvPr>
            <p:ph type="body" idx="1"/>
          </p:nvPr>
        </p:nvSpPr>
        <p:spPr>
          <a:xfrm>
            <a:off x="179512" y="3034040"/>
            <a:ext cx="8444752" cy="1500187"/>
          </a:xfrm>
        </p:spPr>
        <p:txBody>
          <a:bodyPr>
            <a:normAutofit/>
          </a:bodyPr>
          <a:lstStyle/>
          <a:p>
            <a:r>
              <a:rPr lang="es-AR" sz="2400" dirty="0">
                <a:highlight>
                  <a:srgbClr val="FFFF00"/>
                </a:highlight>
              </a:rPr>
              <a:t>Máximo 300 días menos 180 días, excluyendo el día del nacimiento entre ese periodo  (120 días) se considera la concepción</a:t>
            </a:r>
          </a:p>
        </p:txBody>
      </p:sp>
      <p:pic>
        <p:nvPicPr>
          <p:cNvPr id="7" name="Imagen 6">
            <a:extLst>
              <a:ext uri="{FF2B5EF4-FFF2-40B4-BE49-F238E27FC236}">
                <a16:creationId xmlns:a16="http://schemas.microsoft.com/office/drawing/2014/main" xmlns="" id="{57BFFAE2-BA0D-D366-CF85-D274B7A1003D}"/>
              </a:ext>
            </a:extLst>
          </p:cNvPr>
          <p:cNvPicPr>
            <a:picLocks noChangeAspect="1"/>
          </p:cNvPicPr>
          <p:nvPr/>
        </p:nvPicPr>
        <p:blipFill>
          <a:blip r:embed="rId2"/>
          <a:stretch>
            <a:fillRect/>
          </a:stretch>
        </p:blipFill>
        <p:spPr>
          <a:xfrm>
            <a:off x="323528" y="692696"/>
            <a:ext cx="7760881" cy="2164268"/>
          </a:xfrm>
          <a:prstGeom prst="rect">
            <a:avLst/>
          </a:prstGeom>
        </p:spPr>
      </p:pic>
      <p:pic>
        <p:nvPicPr>
          <p:cNvPr id="8" name="Imagen 7">
            <a:extLst>
              <a:ext uri="{FF2B5EF4-FFF2-40B4-BE49-F238E27FC236}">
                <a16:creationId xmlns:a16="http://schemas.microsoft.com/office/drawing/2014/main" xmlns="" id="{DD968CFA-3C77-52E3-7A2F-CFC0F7D6F247}"/>
              </a:ext>
            </a:extLst>
          </p:cNvPr>
          <p:cNvPicPr>
            <a:picLocks noChangeAspect="1"/>
          </p:cNvPicPr>
          <p:nvPr/>
        </p:nvPicPr>
        <p:blipFill>
          <a:blip r:embed="rId3"/>
          <a:stretch>
            <a:fillRect/>
          </a:stretch>
        </p:blipFill>
        <p:spPr>
          <a:xfrm>
            <a:off x="1611680" y="4545080"/>
            <a:ext cx="2592288" cy="1620224"/>
          </a:xfrm>
          <a:prstGeom prst="rect">
            <a:avLst/>
          </a:prstGeom>
        </p:spPr>
      </p:pic>
      <p:pic>
        <p:nvPicPr>
          <p:cNvPr id="9" name="Imagen 8">
            <a:extLst>
              <a:ext uri="{FF2B5EF4-FFF2-40B4-BE49-F238E27FC236}">
                <a16:creationId xmlns:a16="http://schemas.microsoft.com/office/drawing/2014/main" xmlns="" id="{62EBE56A-B760-452F-26A7-4F41F6FD38E6}"/>
              </a:ext>
            </a:extLst>
          </p:cNvPr>
          <p:cNvPicPr>
            <a:picLocks noChangeAspect="1"/>
          </p:cNvPicPr>
          <p:nvPr/>
        </p:nvPicPr>
        <p:blipFill>
          <a:blip r:embed="rId4"/>
          <a:stretch>
            <a:fillRect/>
          </a:stretch>
        </p:blipFill>
        <p:spPr>
          <a:xfrm>
            <a:off x="4689628" y="4536251"/>
            <a:ext cx="2857500" cy="1600200"/>
          </a:xfrm>
          <a:prstGeom prst="rect">
            <a:avLst/>
          </a:prstGeom>
        </p:spPr>
      </p:pic>
    </p:spTree>
    <p:extLst>
      <p:ext uri="{BB962C8B-B14F-4D97-AF65-F5344CB8AC3E}">
        <p14:creationId xmlns:p14="http://schemas.microsoft.com/office/powerpoint/2010/main" val="20493885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xmlns="" id="{DAFBAEA2-1524-FB46-5924-4224E8A8143D}"/>
              </a:ext>
            </a:extLst>
          </p:cNvPr>
          <p:cNvSpPr>
            <a:spLocks noGrp="1"/>
          </p:cNvSpPr>
          <p:nvPr>
            <p:ph type="body" idx="1"/>
          </p:nvPr>
        </p:nvSpPr>
        <p:spPr>
          <a:xfrm>
            <a:off x="899592" y="3212976"/>
            <a:ext cx="7734747" cy="2542004"/>
          </a:xfrm>
        </p:spPr>
        <p:txBody>
          <a:bodyPr>
            <a:normAutofit fontScale="85000" lnSpcReduction="20000"/>
          </a:bodyPr>
          <a:lstStyle/>
          <a:p>
            <a:pPr algn="just"/>
            <a:endParaRPr lang="es-MX" sz="2900" b="1" dirty="0">
              <a:solidFill>
                <a:srgbClr val="FF0000"/>
              </a:solidFill>
            </a:endParaRPr>
          </a:p>
          <a:p>
            <a:pPr algn="just"/>
            <a:r>
              <a:rPr lang="es-MX" sz="2900" b="1" dirty="0">
                <a:solidFill>
                  <a:srgbClr val="FF0000"/>
                </a:solidFill>
              </a:rPr>
              <a:t>ARTICULO 21.- Nacimiento con vida. Los derechos y obligaciones del concebido o implantado en la mujer quedan irrevocablemente adquiridos si nace con vida. Si no nace con vida, se considera que la persona nunca existió. El nacimiento con vida se presume</a:t>
            </a:r>
            <a:r>
              <a:rPr lang="es-MX" sz="2200" b="1" dirty="0">
                <a:solidFill>
                  <a:srgbClr val="FF0000"/>
                </a:solidFill>
              </a:rPr>
              <a:t>.</a:t>
            </a:r>
            <a:endParaRPr lang="es-AR" sz="2200" b="1" dirty="0">
              <a:solidFill>
                <a:srgbClr val="FF0000"/>
              </a:solidFill>
            </a:endParaRPr>
          </a:p>
        </p:txBody>
      </p:sp>
      <p:pic>
        <p:nvPicPr>
          <p:cNvPr id="6" name="Imagen 5">
            <a:extLst>
              <a:ext uri="{FF2B5EF4-FFF2-40B4-BE49-F238E27FC236}">
                <a16:creationId xmlns:a16="http://schemas.microsoft.com/office/drawing/2014/main" xmlns="" id="{5A7B94F1-C9EA-7219-FE79-A8B5A24C2A49}"/>
              </a:ext>
            </a:extLst>
          </p:cNvPr>
          <p:cNvPicPr>
            <a:picLocks noChangeAspect="1"/>
          </p:cNvPicPr>
          <p:nvPr/>
        </p:nvPicPr>
        <p:blipFill>
          <a:blip r:embed="rId2"/>
          <a:stretch>
            <a:fillRect/>
          </a:stretch>
        </p:blipFill>
        <p:spPr>
          <a:xfrm>
            <a:off x="2123728" y="381000"/>
            <a:ext cx="5238750" cy="2542004"/>
          </a:xfrm>
          <a:prstGeom prst="rect">
            <a:avLst/>
          </a:prstGeom>
        </p:spPr>
      </p:pic>
    </p:spTree>
    <p:extLst>
      <p:ext uri="{BB962C8B-B14F-4D97-AF65-F5344CB8AC3E}">
        <p14:creationId xmlns:p14="http://schemas.microsoft.com/office/powerpoint/2010/main" val="31683576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xmlns="" id="{5E5CE790-3536-06A1-22DB-A88728AA31CF}"/>
              </a:ext>
            </a:extLst>
          </p:cNvPr>
          <p:cNvSpPr>
            <a:spLocks noGrp="1"/>
          </p:cNvSpPr>
          <p:nvPr>
            <p:ph type="title"/>
          </p:nvPr>
        </p:nvSpPr>
        <p:spPr>
          <a:xfrm>
            <a:off x="688490" y="570156"/>
            <a:ext cx="7756263" cy="1054250"/>
          </a:xfrm>
        </p:spPr>
        <p:txBody>
          <a:bodyPr anchor="ctr">
            <a:normAutofit/>
          </a:bodyPr>
          <a:lstStyle/>
          <a:p>
            <a:r>
              <a:rPr lang="es-AR" dirty="0"/>
              <a:t>CLONACION</a:t>
            </a:r>
          </a:p>
        </p:txBody>
      </p:sp>
      <p:sp>
        <p:nvSpPr>
          <p:cNvPr id="2" name="Marcador de contenido 1">
            <a:extLst>
              <a:ext uri="{FF2B5EF4-FFF2-40B4-BE49-F238E27FC236}">
                <a16:creationId xmlns:a16="http://schemas.microsoft.com/office/drawing/2014/main" xmlns="" id="{FD3E6807-3E0B-B51D-AB9E-41D16AA126F1}"/>
              </a:ext>
            </a:extLst>
          </p:cNvPr>
          <p:cNvSpPr>
            <a:spLocks noGrp="1"/>
          </p:cNvSpPr>
          <p:nvPr>
            <p:ph sz="quarter" idx="13"/>
          </p:nvPr>
        </p:nvSpPr>
        <p:spPr>
          <a:xfrm>
            <a:off x="685800" y="2240280"/>
            <a:ext cx="3803904" cy="3877056"/>
          </a:xfrm>
        </p:spPr>
        <p:txBody>
          <a:bodyPr>
            <a:normAutofit/>
          </a:bodyPr>
          <a:lstStyle/>
          <a:p>
            <a:pPr algn="just">
              <a:lnSpc>
                <a:spcPct val="90000"/>
              </a:lnSpc>
            </a:pPr>
            <a:r>
              <a:rPr lang="es-MX" sz="2200" dirty="0"/>
              <a:t>La clonación describe los procesos utilizados para crear una réplica genética exacta de otra célula, tejido u organismo. El material copiado, que tiene la misma constitución genética que el original, se denomina clon. El clon más famoso fue una oveja escocesa llamada Dolly.</a:t>
            </a:r>
            <a:endParaRPr lang="es-AR" sz="2200" dirty="0"/>
          </a:p>
        </p:txBody>
      </p:sp>
      <p:pic>
        <p:nvPicPr>
          <p:cNvPr id="5" name="Imagen 4" descr="Oveja parada en el pasto&#10;&#10;Descripción generada automáticamente">
            <a:extLst>
              <a:ext uri="{FF2B5EF4-FFF2-40B4-BE49-F238E27FC236}">
                <a16:creationId xmlns:a16="http://schemas.microsoft.com/office/drawing/2014/main" xmlns="" id="{82357CC6-F210-299E-B771-6DB4CF000173}"/>
              </a:ext>
            </a:extLst>
          </p:cNvPr>
          <p:cNvPicPr>
            <a:picLocks noChangeAspect="1"/>
          </p:cNvPicPr>
          <p:nvPr/>
        </p:nvPicPr>
        <p:blipFill rotWithShape="1">
          <a:blip r:embed="rId2"/>
          <a:srcRect l="9642" r="18488" b="-2"/>
          <a:stretch/>
        </p:blipFill>
        <p:spPr>
          <a:xfrm>
            <a:off x="4932040" y="2210599"/>
            <a:ext cx="3803904" cy="3877056"/>
          </a:xfrm>
          <a:prstGeom prst="rect">
            <a:avLst/>
          </a:prstGeom>
          <a:noFill/>
        </p:spPr>
      </p:pic>
    </p:spTree>
    <p:extLst>
      <p:ext uri="{BB962C8B-B14F-4D97-AF65-F5344CB8AC3E}">
        <p14:creationId xmlns:p14="http://schemas.microsoft.com/office/powerpoint/2010/main" val="243634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4582913-7CC3-6726-FD6C-1D2959CBFFBC}"/>
              </a:ext>
            </a:extLst>
          </p:cNvPr>
          <p:cNvSpPr>
            <a:spLocks noGrp="1"/>
          </p:cNvSpPr>
          <p:nvPr>
            <p:ph type="title"/>
          </p:nvPr>
        </p:nvSpPr>
        <p:spPr>
          <a:xfrm>
            <a:off x="688490" y="570156"/>
            <a:ext cx="7756263" cy="1054250"/>
          </a:xfrm>
        </p:spPr>
        <p:txBody>
          <a:bodyPr vert="horz" lIns="91440" tIns="45720" rIns="91440" bIns="45720" rtlCol="0" anchor="ctr">
            <a:normAutofit/>
          </a:bodyPr>
          <a:lstStyle/>
          <a:p>
            <a:pPr>
              <a:lnSpc>
                <a:spcPct val="90000"/>
              </a:lnSpc>
            </a:pPr>
            <a:r>
              <a:rPr lang="es-MX" sz="3400" dirty="0"/>
              <a:t>Subrogación de vientres: ¿qué pasa en la Argentina? </a:t>
            </a:r>
            <a:endParaRPr lang="es-AR" sz="3400" dirty="0"/>
          </a:p>
        </p:txBody>
      </p:sp>
      <p:sp>
        <p:nvSpPr>
          <p:cNvPr id="4" name="CuadroTexto 3">
            <a:extLst>
              <a:ext uri="{FF2B5EF4-FFF2-40B4-BE49-F238E27FC236}">
                <a16:creationId xmlns:a16="http://schemas.microsoft.com/office/drawing/2014/main" xmlns="" id="{771211B9-9CB4-08AD-682A-026FF0F98A71}"/>
              </a:ext>
            </a:extLst>
          </p:cNvPr>
          <p:cNvSpPr txBox="1"/>
          <p:nvPr/>
        </p:nvSpPr>
        <p:spPr>
          <a:xfrm>
            <a:off x="688490" y="2852936"/>
            <a:ext cx="3803904" cy="2808312"/>
          </a:xfrm>
          <a:prstGeom prst="rect">
            <a:avLst/>
          </a:prstGeom>
        </p:spPr>
        <p:txBody>
          <a:bodyPr vert="horz" lIns="91440" tIns="45720" rIns="91440" bIns="45720" rtlCol="0">
            <a:normAutofit lnSpcReduction="10000"/>
          </a:bodyPr>
          <a:lstStyle/>
          <a:p>
            <a:pPr>
              <a:spcBef>
                <a:spcPct val="20000"/>
              </a:spcBef>
              <a:buClr>
                <a:schemeClr val="accent1"/>
              </a:buClr>
              <a:buFont typeface="Wingdings" pitchFamily="2" charset="2"/>
            </a:pPr>
            <a:r>
              <a:rPr lang="es-AR" sz="2800" dirty="0">
                <a:solidFill>
                  <a:schemeClr val="tx1">
                    <a:lumMod val="85000"/>
                    <a:lumOff val="15000"/>
                  </a:schemeClr>
                </a:solidFill>
                <a:highlight>
                  <a:srgbClr val="FFFF00"/>
                </a:highlight>
              </a:rPr>
              <a:t>No se encuentra legislada y se considera que contratar sobre estos temas van contra la moral y las buenas costumbres</a:t>
            </a:r>
          </a:p>
        </p:txBody>
      </p:sp>
      <p:pic>
        <p:nvPicPr>
          <p:cNvPr id="5" name="Imagen 4">
            <a:extLst>
              <a:ext uri="{FF2B5EF4-FFF2-40B4-BE49-F238E27FC236}">
                <a16:creationId xmlns:a16="http://schemas.microsoft.com/office/drawing/2014/main" xmlns="" id="{75EC9023-4D76-EB13-ADA7-750D98AD3338}"/>
              </a:ext>
            </a:extLst>
          </p:cNvPr>
          <p:cNvPicPr>
            <a:picLocks noChangeAspect="1"/>
          </p:cNvPicPr>
          <p:nvPr/>
        </p:nvPicPr>
        <p:blipFill rotWithShape="1">
          <a:blip r:embed="rId2"/>
          <a:srcRect l="3601" r="14636" b="-2"/>
          <a:stretch/>
        </p:blipFill>
        <p:spPr>
          <a:xfrm>
            <a:off x="4645151" y="2240280"/>
            <a:ext cx="3803904" cy="3877056"/>
          </a:xfrm>
          <a:prstGeom prst="rect">
            <a:avLst/>
          </a:prstGeom>
          <a:noFill/>
        </p:spPr>
      </p:pic>
    </p:spTree>
    <p:extLst>
      <p:ext uri="{BB962C8B-B14F-4D97-AF65-F5344CB8AC3E}">
        <p14:creationId xmlns:p14="http://schemas.microsoft.com/office/powerpoint/2010/main" val="4491445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24759" y="-243408"/>
            <a:ext cx="7543800" cy="2593975"/>
          </a:xfrm>
        </p:spPr>
        <p:txBody>
          <a:bodyPr/>
          <a:lstStyle/>
          <a:p>
            <a:pPr algn="r"/>
            <a:r>
              <a:rPr lang="es-AR" dirty="0"/>
              <a:t>UNIDAD 3</a:t>
            </a:r>
            <a:br>
              <a:rPr lang="es-AR" dirty="0"/>
            </a:br>
            <a:r>
              <a:rPr lang="es-AR" sz="4000" dirty="0"/>
              <a:t>“</a:t>
            </a:r>
            <a:r>
              <a:rPr lang="es-AR" sz="3200" dirty="0"/>
              <a:t>             </a:t>
            </a:r>
            <a:endParaRPr lang="es-AR" dirty="0"/>
          </a:p>
        </p:txBody>
      </p:sp>
      <p:pic>
        <p:nvPicPr>
          <p:cNvPr id="4098" name="Picture 2" descr="Resultado de imagen para efectos de contrat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60648"/>
            <a:ext cx="2808312" cy="2089919"/>
          </a:xfrm>
          <a:prstGeom prst="rect">
            <a:avLst/>
          </a:prstGeom>
          <a:noFill/>
          <a:extLst>
            <a:ext uri="{909E8E84-426E-40DD-AFC4-6F175D3DCCD1}">
              <a14:hiddenFill xmlns:a14="http://schemas.microsoft.com/office/drawing/2010/main">
                <a:solidFill>
                  <a:srgbClr val="FFFFFF"/>
                </a:solidFill>
              </a14:hiddenFill>
            </a:ext>
          </a:extLst>
        </p:spPr>
      </p:pic>
      <p:sp>
        <p:nvSpPr>
          <p:cNvPr id="5" name="Subtítulo 4">
            <a:extLst>
              <a:ext uri="{FF2B5EF4-FFF2-40B4-BE49-F238E27FC236}">
                <a16:creationId xmlns:a16="http://schemas.microsoft.com/office/drawing/2014/main" xmlns="" id="{DCC35B33-12FB-B802-2A0A-8FCDA4FA1AF3}"/>
              </a:ext>
            </a:extLst>
          </p:cNvPr>
          <p:cNvSpPr>
            <a:spLocks noGrp="1"/>
          </p:cNvSpPr>
          <p:nvPr>
            <p:ph type="subTitle" idx="1"/>
          </p:nvPr>
        </p:nvSpPr>
        <p:spPr>
          <a:xfrm>
            <a:off x="196617" y="2854623"/>
            <a:ext cx="7802769" cy="4104456"/>
          </a:xfrm>
        </p:spPr>
        <p:txBody>
          <a:bodyPr>
            <a:normAutofit/>
          </a:bodyPr>
          <a:lstStyle/>
          <a:p>
            <a:pPr algn="just"/>
            <a:r>
              <a:rPr lang="es-MX" sz="1800" b="1" dirty="0">
                <a:solidFill>
                  <a:schemeClr val="tx1"/>
                </a:solidFill>
              </a:rPr>
              <a:t> </a:t>
            </a:r>
            <a:r>
              <a:rPr lang="es-MX" b="1" dirty="0">
                <a:solidFill>
                  <a:schemeClr val="tx1"/>
                </a:solidFill>
              </a:rPr>
              <a:t>DERECHOS Y ACTOS PERSONALÍSIMOS: Los derechos de la personalidad:</a:t>
            </a:r>
          </a:p>
          <a:p>
            <a:pPr algn="just"/>
            <a:r>
              <a:rPr lang="es-MX" b="1" dirty="0">
                <a:solidFill>
                  <a:schemeClr val="tx1"/>
                </a:solidFill>
              </a:rPr>
              <a:t>Concepto y caracteres. Inviolabilidad de la persona humana. Dignidad: concepto, su reconocimiento en la Constitución Nacional, afectaciones a la dignidad. Derecho a la vida, el valor de la vida humana, el aborto, la píldora del día después. Eutanasia. La cuestión en el derecho Nacional. Directivas anticipadas. Imagen. Actos peligrosos. Disposición de los derechos personalísimos. Actos de disposición sobre el propio cuerpo. Prácticas prohibidas. Investigaciones en seres humanos. Exámenes médicos y vacunación, su obligatoriedad. Consentimiento informado para actos médicos e investigaciones en salud. Directivas médicas anticipadas. Exequias.</a:t>
            </a:r>
            <a:endParaRPr lang="es-AR" b="1" dirty="0">
              <a:solidFill>
                <a:schemeClr val="tx1"/>
              </a:solidFill>
            </a:endParaRPr>
          </a:p>
        </p:txBody>
      </p:sp>
    </p:spTree>
    <p:extLst>
      <p:ext uri="{BB962C8B-B14F-4D97-AF65-F5344CB8AC3E}">
        <p14:creationId xmlns:p14="http://schemas.microsoft.com/office/powerpoint/2010/main" val="21614914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183340" y="1387737"/>
            <a:ext cx="7637131" cy="1731982"/>
          </a:xfrm>
        </p:spPr>
        <p:txBody>
          <a:bodyPr/>
          <a:lstStyle/>
          <a:p>
            <a:r>
              <a:rPr lang="es-AR" dirty="0"/>
              <a:t/>
            </a:r>
            <a:br>
              <a:rPr lang="es-AR" dirty="0"/>
            </a:br>
            <a:r>
              <a:rPr lang="es-AR" dirty="0"/>
              <a:t>DERECHOS PERSONALISIMOS</a:t>
            </a:r>
          </a:p>
        </p:txBody>
      </p:sp>
      <p:sp>
        <p:nvSpPr>
          <p:cNvPr id="3" name="2 Subtítulo"/>
          <p:cNvSpPr>
            <a:spLocks noGrp="1"/>
          </p:cNvSpPr>
          <p:nvPr>
            <p:ph type="subTitle" idx="1"/>
          </p:nvPr>
        </p:nvSpPr>
        <p:spPr>
          <a:xfrm>
            <a:off x="1371600" y="4005064"/>
            <a:ext cx="6400800" cy="1296144"/>
          </a:xfrm>
        </p:spPr>
        <p:txBody>
          <a:bodyPr>
            <a:normAutofit/>
          </a:bodyPr>
          <a:lstStyle/>
          <a:p>
            <a:r>
              <a:rPr lang="es-AR" sz="3200" dirty="0"/>
              <a:t>Derecho Privado I-</a:t>
            </a:r>
          </a:p>
          <a:p>
            <a:r>
              <a:rPr lang="es-AR" sz="3200" dirty="0"/>
              <a:t>2025</a:t>
            </a:r>
          </a:p>
        </p:txBody>
      </p:sp>
      <p:sp>
        <p:nvSpPr>
          <p:cNvPr id="4" name="3 Rectángulo"/>
          <p:cNvSpPr/>
          <p:nvPr/>
        </p:nvSpPr>
        <p:spPr>
          <a:xfrm>
            <a:off x="4788024" y="6093296"/>
            <a:ext cx="4248472" cy="461665"/>
          </a:xfrm>
          <a:prstGeom prst="rect">
            <a:avLst/>
          </a:prstGeom>
        </p:spPr>
        <p:txBody>
          <a:bodyPr wrap="square">
            <a:spAutoFit/>
          </a:bodyPr>
          <a:lstStyle/>
          <a:p>
            <a:pPr algn="ctr">
              <a:spcBef>
                <a:spcPct val="20000"/>
              </a:spcBef>
              <a:buClr>
                <a:srgbClr val="873624"/>
              </a:buClr>
            </a:pPr>
            <a:r>
              <a:rPr lang="es-AR" sz="2400" dirty="0" err="1">
                <a:solidFill>
                  <a:prstClr val="white"/>
                </a:solidFill>
                <a:effectLst>
                  <a:outerShdw blurRad="34925" dist="12700" dir="14400000" rotWithShape="0">
                    <a:prstClr val="black">
                      <a:alpha val="21000"/>
                    </a:prstClr>
                  </a:outerShdw>
                </a:effectLst>
              </a:rPr>
              <a:t>Prof</a:t>
            </a:r>
            <a:r>
              <a:rPr lang="es-AR" sz="2400" dirty="0">
                <a:solidFill>
                  <a:prstClr val="white"/>
                </a:solidFill>
                <a:effectLst>
                  <a:outerShdw blurRad="34925" dist="12700" dir="14400000" rotWithShape="0">
                    <a:prstClr val="black">
                      <a:alpha val="21000"/>
                    </a:prstClr>
                  </a:outerShdw>
                </a:effectLst>
              </a:rPr>
              <a:t>: María Rosana </a:t>
            </a:r>
            <a:r>
              <a:rPr lang="es-AR" sz="2400" dirty="0" err="1">
                <a:solidFill>
                  <a:prstClr val="white"/>
                </a:solidFill>
                <a:effectLst>
                  <a:outerShdw blurRad="34925" dist="12700" dir="14400000" rotWithShape="0">
                    <a:prstClr val="black">
                      <a:alpha val="21000"/>
                    </a:prstClr>
                  </a:outerShdw>
                </a:effectLst>
              </a:rPr>
              <a:t>Toranzo</a:t>
            </a:r>
            <a:endParaRPr lang="es-AR" sz="2400" dirty="0">
              <a:solidFill>
                <a:prstClr val="white"/>
              </a:solidFill>
              <a:effectLst>
                <a:outerShdw blurRad="34925" dist="12700" dir="14400000" rotWithShape="0">
                  <a:prstClr val="black">
                    <a:alpha val="21000"/>
                  </a:prstClr>
                </a:outerShdw>
              </a:effectLst>
            </a:endParaRPr>
          </a:p>
        </p:txBody>
      </p:sp>
    </p:spTree>
    <p:extLst>
      <p:ext uri="{BB962C8B-B14F-4D97-AF65-F5344CB8AC3E}">
        <p14:creationId xmlns:p14="http://schemas.microsoft.com/office/powerpoint/2010/main" val="5198916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57F0B0D-E94C-AC90-F994-CA83247DA30C}"/>
              </a:ext>
            </a:extLst>
          </p:cNvPr>
          <p:cNvSpPr>
            <a:spLocks noGrp="1"/>
          </p:cNvSpPr>
          <p:nvPr>
            <p:ph type="ctrTitle"/>
          </p:nvPr>
        </p:nvSpPr>
        <p:spPr/>
        <p:txBody>
          <a:bodyPr/>
          <a:lstStyle/>
          <a:p>
            <a:r>
              <a:rPr lang="es-AR" dirty="0"/>
              <a:t>NATURALEZA JURIDICA</a:t>
            </a:r>
          </a:p>
        </p:txBody>
      </p:sp>
      <p:sp>
        <p:nvSpPr>
          <p:cNvPr id="3" name="Subtítulo 2">
            <a:extLst>
              <a:ext uri="{FF2B5EF4-FFF2-40B4-BE49-F238E27FC236}">
                <a16:creationId xmlns:a16="http://schemas.microsoft.com/office/drawing/2014/main" xmlns="" id="{7E6F3C66-3502-E6F3-3DEB-0E124542AA64}"/>
              </a:ext>
            </a:extLst>
          </p:cNvPr>
          <p:cNvSpPr>
            <a:spLocks noGrp="1"/>
          </p:cNvSpPr>
          <p:nvPr>
            <p:ph type="subTitle" idx="1"/>
          </p:nvPr>
        </p:nvSpPr>
        <p:spPr>
          <a:xfrm>
            <a:off x="631540" y="3861048"/>
            <a:ext cx="7880920" cy="3384376"/>
          </a:xfrm>
        </p:spPr>
        <p:txBody>
          <a:bodyPr>
            <a:normAutofit/>
          </a:bodyPr>
          <a:lstStyle/>
          <a:p>
            <a:r>
              <a:rPr lang="es-AR" sz="3200" b="1" dirty="0"/>
              <a:t>Son una categoría de los DERECHOS SUBJETIVOS ESENCIALES, prácticamente inescindibles del ser humano, por su conexión intima casi orgánica e integral</a:t>
            </a:r>
          </a:p>
        </p:txBody>
      </p:sp>
    </p:spTree>
    <p:extLst>
      <p:ext uri="{BB962C8B-B14F-4D97-AF65-F5344CB8AC3E}">
        <p14:creationId xmlns:p14="http://schemas.microsoft.com/office/powerpoint/2010/main" val="38773766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902DC61-2ED5-C8FC-6FFF-79887909614C}"/>
              </a:ext>
            </a:extLst>
          </p:cNvPr>
          <p:cNvSpPr>
            <a:spLocks noGrp="1"/>
          </p:cNvSpPr>
          <p:nvPr>
            <p:ph type="title"/>
          </p:nvPr>
        </p:nvSpPr>
        <p:spPr>
          <a:xfrm>
            <a:off x="3923928" y="312662"/>
            <a:ext cx="4374487" cy="1054250"/>
          </a:xfrm>
        </p:spPr>
        <p:txBody>
          <a:bodyPr/>
          <a:lstStyle/>
          <a:p>
            <a:r>
              <a:rPr lang="es-AR" sz="4000" b="1" dirty="0"/>
              <a:t/>
            </a:r>
            <a:br>
              <a:rPr lang="es-AR" sz="4000" b="1" dirty="0"/>
            </a:br>
            <a:r>
              <a:rPr lang="es-AR" b="1" dirty="0"/>
              <a:t>CONCEPTO</a:t>
            </a:r>
            <a:endParaRPr lang="es-AR" sz="4000" b="1" dirty="0"/>
          </a:p>
        </p:txBody>
      </p:sp>
      <p:sp>
        <p:nvSpPr>
          <p:cNvPr id="5" name="CuadroTexto 4">
            <a:extLst>
              <a:ext uri="{FF2B5EF4-FFF2-40B4-BE49-F238E27FC236}">
                <a16:creationId xmlns:a16="http://schemas.microsoft.com/office/drawing/2014/main" xmlns="" id="{B34CF3DC-FAE1-7808-1E4B-22AE724B108C}"/>
              </a:ext>
            </a:extLst>
          </p:cNvPr>
          <p:cNvSpPr txBox="1"/>
          <p:nvPr/>
        </p:nvSpPr>
        <p:spPr>
          <a:xfrm>
            <a:off x="179512" y="2132856"/>
            <a:ext cx="8784976" cy="4524315"/>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2400" b="1" i="0" u="none" strike="noStrike" kern="1200" cap="none" spc="0" normalizeH="0" baseline="0" noProof="0" dirty="0">
                <a:ln>
                  <a:noFill/>
                </a:ln>
                <a:solidFill>
                  <a:prstClr val="black"/>
                </a:solidFill>
                <a:effectLst/>
                <a:uLnTx/>
                <a:uFillTx/>
                <a:latin typeface="Book Antiqua"/>
                <a:ea typeface="+mn-ea"/>
                <a:cs typeface="+mn-cs"/>
              </a:rPr>
              <a:t>¡¡SON PREROGATIVAS DE CONTENIDO EXTRAPATRIMONIALES, INALIENABLES, PERPETUAS OPONIBLES ERGA OMNES!!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2400" b="1" i="0" u="none" strike="noStrike" kern="1200" cap="none" spc="0" normalizeH="0" baseline="0" noProof="0" dirty="0">
              <a:ln>
                <a:noFill/>
              </a:ln>
              <a:solidFill>
                <a:prstClr val="black"/>
              </a:solidFill>
              <a:effectLst/>
              <a:uLnTx/>
              <a:uFillTx/>
              <a:latin typeface="Book Antiqua"/>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2400" b="1" i="0" u="none" strike="noStrike" kern="1200" cap="none" spc="0" normalizeH="0" baseline="0" noProof="0" dirty="0">
                <a:ln>
                  <a:noFill/>
                </a:ln>
                <a:solidFill>
                  <a:prstClr val="black"/>
                </a:solidFill>
                <a:effectLst/>
                <a:uLnTx/>
                <a:uFillTx/>
                <a:latin typeface="Book Antiqua"/>
                <a:ea typeface="+mn-ea"/>
                <a:cs typeface="+mn-cs"/>
              </a:rPr>
              <a:t>QUE CORRESPONDEN A TODAS LAS PERSONAS POR SU CONDICION DE TAL DESDE SU NACIMIENTO HASTA DESPUES DE SU MUERTE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2400" b="1" i="0" u="none" strike="noStrike" kern="1200" cap="none" spc="0" normalizeH="0" baseline="0" noProof="0" dirty="0">
              <a:ln>
                <a:noFill/>
              </a:ln>
              <a:solidFill>
                <a:prstClr val="black"/>
              </a:solidFill>
              <a:effectLst/>
              <a:uLnTx/>
              <a:uFillTx/>
              <a:latin typeface="Book Antiqua"/>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2400" b="1" i="0" u="none" strike="noStrike" kern="1200" cap="none" spc="0" normalizeH="0" baseline="0" noProof="0" dirty="0">
                <a:ln>
                  <a:noFill/>
                </a:ln>
                <a:solidFill>
                  <a:prstClr val="black"/>
                </a:solidFill>
                <a:effectLst/>
                <a:uLnTx/>
                <a:uFillTx/>
                <a:latin typeface="Book Antiqua"/>
                <a:ea typeface="+mn-ea"/>
                <a:cs typeface="+mn-cs"/>
              </a:rPr>
              <a:t>DE LAS QUE NO PUEDE SER PRIVADA POR LA ACCION DEL ESTADO NI DE OTROS PARTICULARES, PORQUE ELLO IMPLICARÍA DESMEDRO O MENOSCABO A LA PERSONALIDAD</a:t>
            </a:r>
          </a:p>
        </p:txBody>
      </p:sp>
      <p:pic>
        <p:nvPicPr>
          <p:cNvPr id="6" name="Imagen 5">
            <a:extLst>
              <a:ext uri="{FF2B5EF4-FFF2-40B4-BE49-F238E27FC236}">
                <a16:creationId xmlns:a16="http://schemas.microsoft.com/office/drawing/2014/main" xmlns="" id="{A5DBBDA7-33EB-AD0C-F6A6-01401FBE0155}"/>
              </a:ext>
            </a:extLst>
          </p:cNvPr>
          <p:cNvPicPr>
            <a:picLocks noChangeAspect="1"/>
          </p:cNvPicPr>
          <p:nvPr/>
        </p:nvPicPr>
        <p:blipFill>
          <a:blip r:embed="rId2"/>
          <a:stretch>
            <a:fillRect/>
          </a:stretch>
        </p:blipFill>
        <p:spPr>
          <a:xfrm>
            <a:off x="1259632" y="215717"/>
            <a:ext cx="2277713" cy="1648147"/>
          </a:xfrm>
          <a:prstGeom prst="rect">
            <a:avLst/>
          </a:prstGeom>
        </p:spPr>
      </p:pic>
    </p:spTree>
    <p:extLst>
      <p:ext uri="{BB962C8B-B14F-4D97-AF65-F5344CB8AC3E}">
        <p14:creationId xmlns:p14="http://schemas.microsoft.com/office/powerpoint/2010/main" val="34310901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9140361-916B-71CC-8BEA-5C28A874A476}"/>
              </a:ext>
            </a:extLst>
          </p:cNvPr>
          <p:cNvSpPr>
            <a:spLocks noGrp="1"/>
          </p:cNvSpPr>
          <p:nvPr>
            <p:ph type="title"/>
          </p:nvPr>
        </p:nvSpPr>
        <p:spPr/>
        <p:txBody>
          <a:bodyPr/>
          <a:lstStyle/>
          <a:p>
            <a:r>
              <a:rPr lang="es-AR" dirty="0"/>
              <a:t>COMPRENDE</a:t>
            </a:r>
          </a:p>
        </p:txBody>
      </p:sp>
      <p:sp>
        <p:nvSpPr>
          <p:cNvPr id="3" name="Marcador de contenido 2">
            <a:extLst>
              <a:ext uri="{FF2B5EF4-FFF2-40B4-BE49-F238E27FC236}">
                <a16:creationId xmlns:a16="http://schemas.microsoft.com/office/drawing/2014/main" xmlns="" id="{1756766D-10E3-7AF1-4C03-57D2BC79F9C8}"/>
              </a:ext>
            </a:extLst>
          </p:cNvPr>
          <p:cNvSpPr>
            <a:spLocks noGrp="1"/>
          </p:cNvSpPr>
          <p:nvPr>
            <p:ph sz="quarter" idx="13"/>
          </p:nvPr>
        </p:nvSpPr>
        <p:spPr>
          <a:xfrm>
            <a:off x="494647" y="2564904"/>
            <a:ext cx="3803904" cy="3877056"/>
          </a:xfrm>
        </p:spPr>
        <p:txBody>
          <a:bodyPr/>
          <a:lstStyle/>
          <a:p>
            <a:r>
              <a:rPr lang="es-AR" b="1" dirty="0">
                <a:solidFill>
                  <a:schemeClr val="accent1">
                    <a:lumMod val="50000"/>
                  </a:schemeClr>
                </a:solidFill>
              </a:rPr>
              <a:t>DERECHO A LA </a:t>
            </a:r>
            <a:r>
              <a:rPr lang="es-AR" sz="2800" b="1" dirty="0">
                <a:solidFill>
                  <a:srgbClr val="FF0000"/>
                </a:solidFill>
              </a:rPr>
              <a:t>VIDA</a:t>
            </a:r>
          </a:p>
          <a:p>
            <a:r>
              <a:rPr lang="es-AR" b="1" dirty="0">
                <a:solidFill>
                  <a:schemeClr val="accent1">
                    <a:lumMod val="50000"/>
                  </a:schemeClr>
                </a:solidFill>
              </a:rPr>
              <a:t>DERECHO A LA </a:t>
            </a:r>
            <a:r>
              <a:rPr lang="es-AR" sz="2800" b="1" dirty="0">
                <a:solidFill>
                  <a:srgbClr val="FF0000"/>
                </a:solidFill>
              </a:rPr>
              <a:t>INTEGRIDAD FISICA</a:t>
            </a:r>
          </a:p>
          <a:p>
            <a:r>
              <a:rPr lang="es-AR" b="1" dirty="0">
                <a:solidFill>
                  <a:schemeClr val="accent1">
                    <a:lumMod val="50000"/>
                  </a:schemeClr>
                </a:solidFill>
              </a:rPr>
              <a:t>DERECHO A </a:t>
            </a:r>
            <a:r>
              <a:rPr lang="es-AR" sz="2800" b="1" dirty="0">
                <a:solidFill>
                  <a:srgbClr val="FF0000"/>
                </a:solidFill>
              </a:rPr>
              <a:t>DISPONER DEL CADAVER</a:t>
            </a:r>
            <a:endParaRPr lang="es-AR" b="1" dirty="0">
              <a:solidFill>
                <a:srgbClr val="FF0000"/>
              </a:solidFill>
            </a:endParaRPr>
          </a:p>
        </p:txBody>
      </p:sp>
      <p:sp>
        <p:nvSpPr>
          <p:cNvPr id="4" name="Marcador de contenido 3">
            <a:extLst>
              <a:ext uri="{FF2B5EF4-FFF2-40B4-BE49-F238E27FC236}">
                <a16:creationId xmlns:a16="http://schemas.microsoft.com/office/drawing/2014/main" xmlns="" id="{8E9477D7-7A18-58B9-5B46-C1A1C1F9BD4B}"/>
              </a:ext>
            </a:extLst>
          </p:cNvPr>
          <p:cNvSpPr>
            <a:spLocks noGrp="1"/>
          </p:cNvSpPr>
          <p:nvPr>
            <p:ph sz="quarter" idx="14"/>
          </p:nvPr>
        </p:nvSpPr>
        <p:spPr>
          <a:xfrm>
            <a:off x="4320607" y="2410788"/>
            <a:ext cx="4823393" cy="3877056"/>
          </a:xfrm>
        </p:spPr>
        <p:txBody>
          <a:bodyPr/>
          <a:lstStyle/>
          <a:p>
            <a:r>
              <a:rPr lang="es-AR" b="1" dirty="0"/>
              <a:t>DERECHO AL </a:t>
            </a:r>
            <a:r>
              <a:rPr lang="es-AR" b="1" dirty="0">
                <a:solidFill>
                  <a:srgbClr val="C00000"/>
                </a:solidFill>
              </a:rPr>
              <a:t>HONOR</a:t>
            </a:r>
          </a:p>
          <a:p>
            <a:r>
              <a:rPr lang="es-AR" b="1" dirty="0"/>
              <a:t>DERECHO A LA </a:t>
            </a:r>
            <a:r>
              <a:rPr lang="es-AR" b="1" dirty="0">
                <a:solidFill>
                  <a:srgbClr val="C00000"/>
                </a:solidFill>
              </a:rPr>
              <a:t>INTIMIDAD</a:t>
            </a:r>
          </a:p>
          <a:p>
            <a:r>
              <a:rPr lang="es-AR" b="1" dirty="0"/>
              <a:t>DERECHO A LA </a:t>
            </a:r>
            <a:r>
              <a:rPr lang="es-AR" b="1" dirty="0">
                <a:solidFill>
                  <a:srgbClr val="C00000"/>
                </a:solidFill>
              </a:rPr>
              <a:t>IDENTIDAD </a:t>
            </a:r>
          </a:p>
          <a:p>
            <a:r>
              <a:rPr lang="es-AR" b="1" dirty="0"/>
              <a:t>DERECHO A LA </a:t>
            </a:r>
            <a:r>
              <a:rPr lang="es-AR" b="1" dirty="0">
                <a:solidFill>
                  <a:srgbClr val="C00000"/>
                </a:solidFill>
              </a:rPr>
              <a:t>IMAGEN</a:t>
            </a:r>
          </a:p>
          <a:p>
            <a:r>
              <a:rPr lang="es-AR" b="1" dirty="0"/>
              <a:t>DERECHO A LA </a:t>
            </a:r>
            <a:r>
              <a:rPr lang="es-AR" b="1" dirty="0">
                <a:solidFill>
                  <a:srgbClr val="C00000"/>
                </a:solidFill>
              </a:rPr>
              <a:t>LIBERTAD</a:t>
            </a:r>
          </a:p>
          <a:p>
            <a:r>
              <a:rPr lang="es-AR" b="1" dirty="0"/>
              <a:t>DERECHO A LA </a:t>
            </a:r>
            <a:r>
              <a:rPr lang="es-AR" b="1" dirty="0">
                <a:solidFill>
                  <a:srgbClr val="C00000"/>
                </a:solidFill>
              </a:rPr>
              <a:t>IGUALDAD</a:t>
            </a:r>
          </a:p>
        </p:txBody>
      </p:sp>
    </p:spTree>
    <p:extLst>
      <p:ext uri="{BB962C8B-B14F-4D97-AF65-F5344CB8AC3E}">
        <p14:creationId xmlns:p14="http://schemas.microsoft.com/office/powerpoint/2010/main" val="30676417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xmlns="" id="{F0B04971-79D8-D21E-578D-690668DD3D53}"/>
              </a:ext>
            </a:extLst>
          </p:cNvPr>
          <p:cNvSpPr>
            <a:spLocks noGrp="1"/>
          </p:cNvSpPr>
          <p:nvPr>
            <p:ph type="title"/>
          </p:nvPr>
        </p:nvSpPr>
        <p:spPr>
          <a:xfrm>
            <a:off x="688490" y="570156"/>
            <a:ext cx="7756263" cy="1054250"/>
          </a:xfrm>
        </p:spPr>
        <p:txBody>
          <a:bodyPr/>
          <a:lstStyle/>
          <a:p>
            <a:r>
              <a:rPr lang="en-US" dirty="0"/>
              <a:t>CARACTERES</a:t>
            </a:r>
          </a:p>
        </p:txBody>
      </p:sp>
      <p:pic>
        <p:nvPicPr>
          <p:cNvPr id="2" name="Imagen 1">
            <a:extLst>
              <a:ext uri="{FF2B5EF4-FFF2-40B4-BE49-F238E27FC236}">
                <a16:creationId xmlns:a16="http://schemas.microsoft.com/office/drawing/2014/main" xmlns="" id="{BBBBD0FD-0BD1-8A81-872E-29F5854DF7B3}"/>
              </a:ext>
            </a:extLst>
          </p:cNvPr>
          <p:cNvPicPr>
            <a:picLocks noChangeAspect="1"/>
          </p:cNvPicPr>
          <p:nvPr/>
        </p:nvPicPr>
        <p:blipFill>
          <a:blip r:embed="rId2"/>
          <a:stretch>
            <a:fillRect/>
          </a:stretch>
        </p:blipFill>
        <p:spPr>
          <a:xfrm rot="19938428">
            <a:off x="1231905" y="2886837"/>
            <a:ext cx="2840182" cy="2130186"/>
          </a:xfrm>
          <a:prstGeom prst="rect">
            <a:avLst/>
          </a:prstGeom>
          <a:noFill/>
        </p:spPr>
      </p:pic>
      <p:sp>
        <p:nvSpPr>
          <p:cNvPr id="9" name="Content Placeholder 3">
            <a:extLst>
              <a:ext uri="{FF2B5EF4-FFF2-40B4-BE49-F238E27FC236}">
                <a16:creationId xmlns:a16="http://schemas.microsoft.com/office/drawing/2014/main" xmlns="" id="{579859B8-D9A5-B5A6-A495-4FBE2CE2DBB9}"/>
              </a:ext>
            </a:extLst>
          </p:cNvPr>
          <p:cNvSpPr>
            <a:spLocks noGrp="1"/>
          </p:cNvSpPr>
          <p:nvPr>
            <p:ph sz="quarter" idx="14"/>
          </p:nvPr>
        </p:nvSpPr>
        <p:spPr>
          <a:xfrm>
            <a:off x="4566621" y="2492896"/>
            <a:ext cx="4391345" cy="5408747"/>
          </a:xfrm>
        </p:spPr>
        <p:txBody>
          <a:bodyPr>
            <a:normAutofit/>
          </a:bodyPr>
          <a:lstStyle/>
          <a:p>
            <a:r>
              <a:rPr lang="en-US" b="1" i="1" dirty="0"/>
              <a:t>INNATOS</a:t>
            </a:r>
          </a:p>
          <a:p>
            <a:r>
              <a:rPr lang="en-US" b="1" i="1" dirty="0"/>
              <a:t>VITALICIOS</a:t>
            </a:r>
          </a:p>
          <a:p>
            <a:r>
              <a:rPr lang="en-US" b="1" i="1" dirty="0"/>
              <a:t>NECESARIOS</a:t>
            </a:r>
          </a:p>
          <a:p>
            <a:r>
              <a:rPr lang="en-US" b="1" i="1" dirty="0"/>
              <a:t>ESENCIALES</a:t>
            </a:r>
          </a:p>
          <a:p>
            <a:r>
              <a:rPr lang="en-US" b="1" i="1" dirty="0"/>
              <a:t>DE OBJETO INTERIOR</a:t>
            </a:r>
          </a:p>
          <a:p>
            <a:r>
              <a:rPr lang="en-US" b="1" i="1" dirty="0"/>
              <a:t>INHERENTES</a:t>
            </a:r>
          </a:p>
          <a:p>
            <a:r>
              <a:rPr lang="en-US" b="1" i="1" dirty="0"/>
              <a:t>EXTRAPATRIMONIALES</a:t>
            </a:r>
          </a:p>
          <a:p>
            <a:r>
              <a:rPr lang="en-US" b="1" i="1" dirty="0"/>
              <a:t>ABSOLUTOS </a:t>
            </a:r>
          </a:p>
          <a:p>
            <a:r>
              <a:rPr lang="en-US" b="1" i="1" dirty="0"/>
              <a:t>AUTONOMOS</a:t>
            </a:r>
          </a:p>
        </p:txBody>
      </p:sp>
    </p:spTree>
    <p:extLst>
      <p:ext uri="{BB962C8B-B14F-4D97-AF65-F5344CB8AC3E}">
        <p14:creationId xmlns:p14="http://schemas.microsoft.com/office/powerpoint/2010/main" val="869654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3BE3782-ADC8-CB31-4956-D47ECAA59B6B}"/>
              </a:ext>
            </a:extLst>
          </p:cNvPr>
          <p:cNvSpPr>
            <a:spLocks noGrp="1"/>
          </p:cNvSpPr>
          <p:nvPr>
            <p:ph type="title"/>
          </p:nvPr>
        </p:nvSpPr>
        <p:spPr/>
        <p:txBody>
          <a:bodyPr/>
          <a:lstStyle/>
          <a:p>
            <a:r>
              <a:rPr lang="es-AR" sz="4400" dirty="0"/>
              <a:t>ALGUNAS ACLARACIONES</a:t>
            </a:r>
          </a:p>
        </p:txBody>
      </p:sp>
      <p:sp>
        <p:nvSpPr>
          <p:cNvPr id="3" name="Marcador de contenido 2">
            <a:extLst>
              <a:ext uri="{FF2B5EF4-FFF2-40B4-BE49-F238E27FC236}">
                <a16:creationId xmlns:a16="http://schemas.microsoft.com/office/drawing/2014/main" xmlns="" id="{BE7A6DBC-6D7E-1B90-2F70-38119ECDA785}"/>
              </a:ext>
            </a:extLst>
          </p:cNvPr>
          <p:cNvSpPr>
            <a:spLocks noGrp="1"/>
          </p:cNvSpPr>
          <p:nvPr>
            <p:ph sz="quarter" idx="13"/>
          </p:nvPr>
        </p:nvSpPr>
        <p:spPr>
          <a:xfrm>
            <a:off x="264040" y="2240280"/>
            <a:ext cx="4390256" cy="3877056"/>
          </a:xfrm>
        </p:spPr>
        <p:txBody>
          <a:bodyPr/>
          <a:lstStyle/>
          <a:p>
            <a:r>
              <a:rPr lang="es-AR" sz="2800" b="1" dirty="0">
                <a:solidFill>
                  <a:srgbClr val="FF0000"/>
                </a:solidFill>
              </a:rPr>
              <a:t>Vitalicios: </a:t>
            </a:r>
            <a:r>
              <a:rPr lang="es-AR" dirty="0"/>
              <a:t>E incluso  No se agotan con la vida, pueden ir mas allá</a:t>
            </a:r>
          </a:p>
          <a:p>
            <a:pPr marL="0" indent="0">
              <a:buNone/>
            </a:pPr>
            <a:endParaRPr lang="es-AR" dirty="0"/>
          </a:p>
          <a:p>
            <a:r>
              <a:rPr lang="es-AR" sz="2800" b="1" dirty="0">
                <a:solidFill>
                  <a:srgbClr val="FF0000"/>
                </a:solidFill>
              </a:rPr>
              <a:t>Necesarios y Esenciales </a:t>
            </a:r>
            <a:r>
              <a:rPr lang="es-AR" dirty="0"/>
              <a:t>porque no pueden faltar en la vida de una persona y son imprescindibles para su personalidad</a:t>
            </a:r>
          </a:p>
        </p:txBody>
      </p:sp>
      <p:sp>
        <p:nvSpPr>
          <p:cNvPr id="4" name="Marcador de contenido 3">
            <a:extLst>
              <a:ext uri="{FF2B5EF4-FFF2-40B4-BE49-F238E27FC236}">
                <a16:creationId xmlns:a16="http://schemas.microsoft.com/office/drawing/2014/main" xmlns="" id="{297DF671-4A24-C98C-4FF0-9975D051F8D1}"/>
              </a:ext>
            </a:extLst>
          </p:cNvPr>
          <p:cNvSpPr>
            <a:spLocks noGrp="1"/>
          </p:cNvSpPr>
          <p:nvPr>
            <p:ph sz="quarter" idx="14"/>
          </p:nvPr>
        </p:nvSpPr>
        <p:spPr>
          <a:xfrm>
            <a:off x="5076056" y="1988072"/>
            <a:ext cx="3803904" cy="1944984"/>
          </a:xfrm>
        </p:spPr>
        <p:txBody>
          <a:bodyPr/>
          <a:lstStyle/>
          <a:p>
            <a:r>
              <a:rPr lang="es-AR" sz="2800" b="1" dirty="0">
                <a:solidFill>
                  <a:srgbClr val="FF0000"/>
                </a:solidFill>
              </a:rPr>
              <a:t>Inherentes e inseparables </a:t>
            </a:r>
            <a:r>
              <a:rPr lang="es-AR" dirty="0"/>
              <a:t>del ser humano, pertenecen a su INTERIOR</a:t>
            </a:r>
          </a:p>
        </p:txBody>
      </p:sp>
      <p:pic>
        <p:nvPicPr>
          <p:cNvPr id="5" name="Imagen 4">
            <a:extLst>
              <a:ext uri="{FF2B5EF4-FFF2-40B4-BE49-F238E27FC236}">
                <a16:creationId xmlns:a16="http://schemas.microsoft.com/office/drawing/2014/main" xmlns="" id="{31267D9B-798E-38CB-1950-3E60FA8A1379}"/>
              </a:ext>
            </a:extLst>
          </p:cNvPr>
          <p:cNvPicPr>
            <a:picLocks noChangeAspect="1"/>
          </p:cNvPicPr>
          <p:nvPr/>
        </p:nvPicPr>
        <p:blipFill>
          <a:blip r:embed="rId2"/>
          <a:stretch>
            <a:fillRect/>
          </a:stretch>
        </p:blipFill>
        <p:spPr>
          <a:xfrm>
            <a:off x="5051256" y="4005064"/>
            <a:ext cx="3600400" cy="2603457"/>
          </a:xfrm>
          <a:prstGeom prst="rect">
            <a:avLst/>
          </a:prstGeom>
        </p:spPr>
      </p:pic>
    </p:spTree>
    <p:extLst>
      <p:ext uri="{BB962C8B-B14F-4D97-AF65-F5344CB8AC3E}">
        <p14:creationId xmlns:p14="http://schemas.microsoft.com/office/powerpoint/2010/main" val="26657622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914E09C-72A5-C2EE-2C60-B51B5FBDE1D4}"/>
              </a:ext>
            </a:extLst>
          </p:cNvPr>
          <p:cNvSpPr>
            <a:spLocks noGrp="1"/>
          </p:cNvSpPr>
          <p:nvPr>
            <p:ph type="title"/>
          </p:nvPr>
        </p:nvSpPr>
        <p:spPr/>
        <p:txBody>
          <a:bodyPr/>
          <a:lstStyle/>
          <a:p>
            <a:r>
              <a:rPr lang="es-AR" dirty="0"/>
              <a:t>Otras aclaraciones</a:t>
            </a:r>
          </a:p>
        </p:txBody>
      </p:sp>
      <p:sp>
        <p:nvSpPr>
          <p:cNvPr id="3" name="Marcador de contenido 2">
            <a:extLst>
              <a:ext uri="{FF2B5EF4-FFF2-40B4-BE49-F238E27FC236}">
                <a16:creationId xmlns:a16="http://schemas.microsoft.com/office/drawing/2014/main" xmlns="" id="{AD37ACF3-C164-E766-B5CB-2A4F67B77A12}"/>
              </a:ext>
            </a:extLst>
          </p:cNvPr>
          <p:cNvSpPr>
            <a:spLocks noGrp="1"/>
          </p:cNvSpPr>
          <p:nvPr>
            <p:ph sz="quarter" idx="13"/>
          </p:nvPr>
        </p:nvSpPr>
        <p:spPr>
          <a:xfrm>
            <a:off x="220948" y="2380308"/>
            <a:ext cx="4318249" cy="3877056"/>
          </a:xfrm>
        </p:spPr>
        <p:txBody>
          <a:bodyPr/>
          <a:lstStyle/>
          <a:p>
            <a:r>
              <a:rPr lang="es-AR" b="1" dirty="0">
                <a:solidFill>
                  <a:srgbClr val="FF0000"/>
                </a:solidFill>
              </a:rPr>
              <a:t>EXTRAPATRIMONIALES</a:t>
            </a:r>
            <a:r>
              <a:rPr lang="es-AR" b="1" dirty="0"/>
              <a:t> pero en caso de ser lesionados pueden generar derecho a un resarcimiento</a:t>
            </a:r>
          </a:p>
          <a:p>
            <a:r>
              <a:rPr lang="es-AR" b="1" dirty="0">
                <a:solidFill>
                  <a:srgbClr val="FF0000"/>
                </a:solidFill>
              </a:rPr>
              <a:t>INDISPONIBLES – </a:t>
            </a:r>
            <a:r>
              <a:rPr lang="es-AR" b="1" dirty="0"/>
              <a:t>Relativamente; hay casos en que se consiente la intromisión a la intimidad e incluso se fomenta</a:t>
            </a:r>
          </a:p>
        </p:txBody>
      </p:sp>
      <p:sp>
        <p:nvSpPr>
          <p:cNvPr id="4" name="Marcador de contenido 3">
            <a:extLst>
              <a:ext uri="{FF2B5EF4-FFF2-40B4-BE49-F238E27FC236}">
                <a16:creationId xmlns:a16="http://schemas.microsoft.com/office/drawing/2014/main" xmlns="" id="{D77AEF13-6132-0ED9-BE67-3AAB628D0A69}"/>
              </a:ext>
            </a:extLst>
          </p:cNvPr>
          <p:cNvSpPr>
            <a:spLocks noGrp="1"/>
          </p:cNvSpPr>
          <p:nvPr>
            <p:ph sz="quarter" idx="14"/>
          </p:nvPr>
        </p:nvSpPr>
        <p:spPr>
          <a:xfrm>
            <a:off x="5004048" y="2349828"/>
            <a:ext cx="3803904" cy="3877056"/>
          </a:xfrm>
        </p:spPr>
        <p:txBody>
          <a:bodyPr/>
          <a:lstStyle/>
          <a:p>
            <a:r>
              <a:rPr lang="es-AR" b="1" dirty="0">
                <a:solidFill>
                  <a:srgbClr val="FF0000"/>
                </a:solidFill>
              </a:rPr>
              <a:t>ERGA OMNES-Absolutos</a:t>
            </a:r>
            <a:r>
              <a:rPr lang="es-AR" dirty="0"/>
              <a:t>; todos lo deben respetar y el limite son los derechos de los demás.</a:t>
            </a:r>
          </a:p>
          <a:p>
            <a:r>
              <a:rPr lang="es-AR" b="1" dirty="0">
                <a:solidFill>
                  <a:srgbClr val="FF0000"/>
                </a:solidFill>
              </a:rPr>
              <a:t>AUTONOMOS; </a:t>
            </a:r>
            <a:r>
              <a:rPr lang="es-AR" dirty="0"/>
              <a:t>Una categoría especial de los derechos subjetivos</a:t>
            </a:r>
          </a:p>
        </p:txBody>
      </p:sp>
    </p:spTree>
    <p:extLst>
      <p:ext uri="{BB962C8B-B14F-4D97-AF65-F5344CB8AC3E}">
        <p14:creationId xmlns:p14="http://schemas.microsoft.com/office/powerpoint/2010/main" val="35298472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07504" y="404664"/>
            <a:ext cx="8119864" cy="5616624"/>
          </a:xfrm>
        </p:spPr>
        <p:txBody>
          <a:bodyPr/>
          <a:lstStyle/>
          <a:p>
            <a:r>
              <a:rPr lang="es-AR" sz="2000" dirty="0">
                <a:solidFill>
                  <a:srgbClr val="000000"/>
                </a:solidFill>
                <a:latin typeface="Arial"/>
              </a:rPr>
              <a:t/>
            </a:r>
            <a:br>
              <a:rPr lang="es-AR" sz="2000" dirty="0">
                <a:solidFill>
                  <a:srgbClr val="000000"/>
                </a:solidFill>
                <a:latin typeface="Arial"/>
              </a:rPr>
            </a:br>
            <a:r>
              <a:rPr lang="es-AR" sz="2000" dirty="0">
                <a:solidFill>
                  <a:srgbClr val="000000"/>
                </a:solidFill>
                <a:latin typeface="Arial"/>
              </a:rPr>
              <a:t/>
            </a:r>
            <a:br>
              <a:rPr lang="es-AR" sz="2000" dirty="0">
                <a:solidFill>
                  <a:srgbClr val="000000"/>
                </a:solidFill>
                <a:latin typeface="Arial"/>
              </a:rPr>
            </a:br>
            <a:r>
              <a:rPr lang="es-AR" sz="2000" dirty="0">
                <a:solidFill>
                  <a:srgbClr val="000000"/>
                </a:solidFill>
                <a:latin typeface="Arial"/>
              </a:rPr>
              <a:t/>
            </a:r>
            <a:br>
              <a:rPr lang="es-AR" sz="2000" dirty="0">
                <a:solidFill>
                  <a:srgbClr val="000000"/>
                </a:solidFill>
                <a:latin typeface="Arial"/>
              </a:rPr>
            </a:br>
            <a:r>
              <a:rPr lang="es-AR" sz="2000" dirty="0">
                <a:solidFill>
                  <a:srgbClr val="000000"/>
                </a:solidFill>
                <a:latin typeface="Arial"/>
              </a:rPr>
              <a:t/>
            </a:r>
            <a:br>
              <a:rPr lang="es-AR" sz="2000" dirty="0">
                <a:solidFill>
                  <a:srgbClr val="000000"/>
                </a:solidFill>
                <a:latin typeface="Arial"/>
              </a:rPr>
            </a:br>
            <a:r>
              <a:rPr lang="es-AR" sz="2800" dirty="0">
                <a:solidFill>
                  <a:srgbClr val="000000"/>
                </a:solidFill>
                <a:latin typeface="Arial"/>
              </a:rPr>
              <a:t>¿</a:t>
            </a:r>
            <a:r>
              <a:rPr lang="es-AR" sz="3600" dirty="0">
                <a:solidFill>
                  <a:schemeClr val="bg2">
                    <a:lumMod val="50000"/>
                  </a:schemeClr>
                </a:solidFill>
                <a:latin typeface="Arial"/>
              </a:rPr>
              <a:t>Qué SE PROTEGE </a:t>
            </a:r>
            <a:r>
              <a:rPr lang="es-AR" sz="4000" dirty="0">
                <a:solidFill>
                  <a:srgbClr val="000000"/>
                </a:solidFill>
                <a:latin typeface="Arial"/>
              </a:rPr>
              <a:t>?</a:t>
            </a:r>
            <a:r>
              <a:rPr lang="es-AR" sz="3200" dirty="0">
                <a:solidFill>
                  <a:srgbClr val="000000"/>
                </a:solidFill>
                <a:latin typeface="Arial"/>
              </a:rPr>
              <a:t/>
            </a:r>
            <a:br>
              <a:rPr lang="es-AR" sz="3200" dirty="0">
                <a:solidFill>
                  <a:srgbClr val="000000"/>
                </a:solidFill>
                <a:latin typeface="Arial"/>
              </a:rPr>
            </a:br>
            <a:r>
              <a:rPr lang="es-AR" sz="2000" dirty="0">
                <a:solidFill>
                  <a:srgbClr val="000000"/>
                </a:solidFill>
                <a:latin typeface="Arial"/>
              </a:rPr>
              <a:t/>
            </a:r>
            <a:br>
              <a:rPr lang="es-AR" sz="2000" dirty="0">
                <a:solidFill>
                  <a:srgbClr val="000000"/>
                </a:solidFill>
                <a:latin typeface="Arial"/>
              </a:rPr>
            </a:br>
            <a:r>
              <a:rPr lang="es-AR" sz="3200" dirty="0">
                <a:solidFill>
                  <a:srgbClr val="000000"/>
                </a:solidFill>
                <a:latin typeface="Arial"/>
              </a:rPr>
              <a:t>Se considera que se pueden clasificar en:</a:t>
            </a:r>
            <a:r>
              <a:rPr lang="es-AR" sz="2000" dirty="0"/>
              <a:t/>
            </a:r>
            <a:br>
              <a:rPr lang="es-AR" sz="2000" dirty="0"/>
            </a:br>
            <a:r>
              <a:rPr lang="es-AR" sz="2000" dirty="0"/>
              <a:t/>
            </a:r>
            <a:br>
              <a:rPr lang="es-AR" sz="2000" dirty="0"/>
            </a:br>
            <a:r>
              <a:rPr lang="es-AR" sz="2000" dirty="0">
                <a:solidFill>
                  <a:srgbClr val="000000"/>
                </a:solidFill>
                <a:latin typeface="Arial"/>
              </a:rPr>
              <a:t>a) </a:t>
            </a:r>
            <a:r>
              <a:rPr lang="es-AR" sz="2400" u="sng" dirty="0">
                <a:solidFill>
                  <a:srgbClr val="FF0000"/>
                </a:solidFill>
                <a:latin typeface="Arial"/>
              </a:rPr>
              <a:t>PROTEGE   MANIFESTACIONES FISICAS </a:t>
            </a:r>
            <a:r>
              <a:rPr lang="es-AR" sz="2400" b="1" dirty="0">
                <a:solidFill>
                  <a:schemeClr val="tx1"/>
                </a:solidFill>
                <a:latin typeface="Arial"/>
              </a:rPr>
              <a:t>(su vida, cuerpo, salud, integridad física)</a:t>
            </a:r>
            <a:r>
              <a:rPr lang="es-AR" sz="2000" dirty="0">
                <a:solidFill>
                  <a:srgbClr val="FF0000"/>
                </a:solidFill>
              </a:rPr>
              <a:t/>
            </a:r>
            <a:br>
              <a:rPr lang="es-AR" sz="2000" dirty="0">
                <a:solidFill>
                  <a:srgbClr val="FF0000"/>
                </a:solidFill>
              </a:rPr>
            </a:br>
            <a:r>
              <a:rPr lang="es-AR" sz="2000" dirty="0">
                <a:solidFill>
                  <a:srgbClr val="FF0000"/>
                </a:solidFill>
              </a:rPr>
              <a:t/>
            </a:r>
            <a:br>
              <a:rPr lang="es-AR" sz="2000" dirty="0">
                <a:solidFill>
                  <a:srgbClr val="FF0000"/>
                </a:solidFill>
              </a:rPr>
            </a:br>
            <a:r>
              <a:rPr lang="es-AR" sz="2000" dirty="0">
                <a:solidFill>
                  <a:srgbClr val="000000"/>
                </a:solidFill>
                <a:latin typeface="Arial"/>
              </a:rPr>
              <a:t>b) </a:t>
            </a:r>
            <a:r>
              <a:rPr lang="es-AR" sz="2400" u="sng" dirty="0">
                <a:solidFill>
                  <a:srgbClr val="FF0000"/>
                </a:solidFill>
                <a:latin typeface="Arial"/>
              </a:rPr>
              <a:t>PROTEGE LAS MANIFESTACIONES ESPIRITUALES </a:t>
            </a:r>
            <a:r>
              <a:rPr lang="es-AR" sz="2400" b="1" dirty="0">
                <a:solidFill>
                  <a:schemeClr val="tx1"/>
                </a:solidFill>
                <a:latin typeface="Arial"/>
              </a:rPr>
              <a:t>(honor, identidad imagen)</a:t>
            </a:r>
            <a:r>
              <a:rPr lang="es-AR" sz="2000" dirty="0"/>
              <a:t/>
            </a:r>
            <a:br>
              <a:rPr lang="es-AR" sz="2000" dirty="0"/>
            </a:br>
            <a:r>
              <a:rPr lang="es-AR" sz="2000" dirty="0"/>
              <a:t/>
            </a:r>
            <a:br>
              <a:rPr lang="es-AR" sz="2000" dirty="0"/>
            </a:br>
            <a:r>
              <a:rPr lang="es-AR" sz="2000" dirty="0">
                <a:solidFill>
                  <a:srgbClr val="000000"/>
                </a:solidFill>
                <a:latin typeface="Arial"/>
              </a:rPr>
              <a:t>c) </a:t>
            </a:r>
            <a:r>
              <a:rPr lang="es-AR" sz="2400" u="sng" dirty="0">
                <a:solidFill>
                  <a:srgbClr val="FF0000"/>
                </a:solidFill>
                <a:latin typeface="Arial"/>
              </a:rPr>
              <a:t>PROTEGE LAS LIBERTADES </a:t>
            </a:r>
            <a:r>
              <a:rPr lang="es-AR" sz="2400" b="1" dirty="0">
                <a:solidFill>
                  <a:schemeClr val="tx1"/>
                </a:solidFill>
                <a:latin typeface="Arial"/>
              </a:rPr>
              <a:t>(libertad de expresión, de movimiento de conciencia)</a:t>
            </a:r>
            <a:endParaRPr lang="es-AR" b="1" dirty="0">
              <a:solidFill>
                <a:schemeClr val="tx1"/>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411307"/>
            <a:ext cx="2160240" cy="1656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446499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03FD239-AB6E-4101-0F17-39B0A1FBECE5}"/>
              </a:ext>
            </a:extLst>
          </p:cNvPr>
          <p:cNvSpPr>
            <a:spLocks noGrp="1"/>
          </p:cNvSpPr>
          <p:nvPr>
            <p:ph type="ctrTitle"/>
          </p:nvPr>
        </p:nvSpPr>
        <p:spPr/>
        <p:txBody>
          <a:bodyPr/>
          <a:lstStyle/>
          <a:p>
            <a:r>
              <a:rPr lang="es-AR" b="1" dirty="0"/>
              <a:t>DERECHO A LA VIDA</a:t>
            </a:r>
          </a:p>
        </p:txBody>
      </p:sp>
      <p:pic>
        <p:nvPicPr>
          <p:cNvPr id="4" name="Imagen 3">
            <a:extLst>
              <a:ext uri="{FF2B5EF4-FFF2-40B4-BE49-F238E27FC236}">
                <a16:creationId xmlns:a16="http://schemas.microsoft.com/office/drawing/2014/main" xmlns="" id="{2FCFC125-8A2D-9CC8-5AE8-AF8ACD090401}"/>
              </a:ext>
            </a:extLst>
          </p:cNvPr>
          <p:cNvPicPr>
            <a:picLocks noChangeAspect="1"/>
          </p:cNvPicPr>
          <p:nvPr/>
        </p:nvPicPr>
        <p:blipFill>
          <a:blip r:embed="rId2"/>
          <a:stretch>
            <a:fillRect/>
          </a:stretch>
        </p:blipFill>
        <p:spPr>
          <a:xfrm>
            <a:off x="467544" y="3861048"/>
            <a:ext cx="2880320" cy="2538018"/>
          </a:xfrm>
          <a:prstGeom prst="rect">
            <a:avLst/>
          </a:prstGeom>
        </p:spPr>
      </p:pic>
      <p:pic>
        <p:nvPicPr>
          <p:cNvPr id="6" name="Imagen 5">
            <a:extLst>
              <a:ext uri="{FF2B5EF4-FFF2-40B4-BE49-F238E27FC236}">
                <a16:creationId xmlns:a16="http://schemas.microsoft.com/office/drawing/2014/main" xmlns="" id="{0BA1B105-6283-C02E-8923-8A61D89591C9}"/>
              </a:ext>
            </a:extLst>
          </p:cNvPr>
          <p:cNvPicPr>
            <a:picLocks noChangeAspect="1"/>
          </p:cNvPicPr>
          <p:nvPr/>
        </p:nvPicPr>
        <p:blipFill>
          <a:blip r:embed="rId3"/>
          <a:stretch>
            <a:fillRect/>
          </a:stretch>
        </p:blipFill>
        <p:spPr>
          <a:xfrm>
            <a:off x="3995936" y="3861048"/>
            <a:ext cx="4135988" cy="2527548"/>
          </a:xfrm>
          <a:prstGeom prst="rect">
            <a:avLst/>
          </a:prstGeom>
        </p:spPr>
      </p:pic>
    </p:spTree>
    <p:extLst>
      <p:ext uri="{BB962C8B-B14F-4D97-AF65-F5344CB8AC3E}">
        <p14:creationId xmlns:p14="http://schemas.microsoft.com/office/powerpoint/2010/main" val="20479634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676948" y="3984796"/>
            <a:ext cx="8033537" cy="3949823"/>
          </a:xfrm>
        </p:spPr>
        <p:txBody>
          <a:bodyPr>
            <a:normAutofit/>
          </a:bodyPr>
          <a:lstStyle/>
          <a:p>
            <a:pPr algn="just"/>
            <a:r>
              <a:rPr lang="es-AR" sz="3200" dirty="0"/>
              <a:t>Art. 51  CCCN :</a:t>
            </a:r>
            <a:r>
              <a:rPr lang="es-AR" sz="3200" dirty="0">
                <a:solidFill>
                  <a:srgbClr val="000000"/>
                </a:solidFill>
                <a:latin typeface="Arial"/>
              </a:rPr>
              <a:t> </a:t>
            </a:r>
            <a:r>
              <a:rPr lang="es-MX" sz="3200" dirty="0"/>
              <a:t>Inviolabilidad de la persona humana. La persona humana es inviolable y en cualquier circunstancia tiene derecho al reconocimiento y Respeto de su Dignidad.</a:t>
            </a:r>
            <a:endParaRPr lang="es-AR" sz="3200" dirty="0">
              <a:solidFill>
                <a:srgbClr val="000000"/>
              </a:solidFill>
              <a:latin typeface="Arial"/>
            </a:endParaRPr>
          </a:p>
        </p:txBody>
      </p:sp>
      <p:sp>
        <p:nvSpPr>
          <p:cNvPr id="3" name="2 Título"/>
          <p:cNvSpPr>
            <a:spLocks noGrp="1"/>
          </p:cNvSpPr>
          <p:nvPr>
            <p:ph type="title"/>
          </p:nvPr>
        </p:nvSpPr>
        <p:spPr>
          <a:xfrm>
            <a:off x="971600" y="2374750"/>
            <a:ext cx="7756263" cy="1054250"/>
          </a:xfrm>
        </p:spPr>
        <p:txBody>
          <a:bodyPr/>
          <a:lstStyle/>
          <a:p>
            <a:r>
              <a:rPr lang="es-AR" sz="4800" b="1" dirty="0"/>
              <a:t>Regla General</a:t>
            </a:r>
          </a:p>
        </p:txBody>
      </p:sp>
      <p:pic>
        <p:nvPicPr>
          <p:cNvPr id="6" name="Imagen 5">
            <a:extLst>
              <a:ext uri="{FF2B5EF4-FFF2-40B4-BE49-F238E27FC236}">
                <a16:creationId xmlns:a16="http://schemas.microsoft.com/office/drawing/2014/main" xmlns="" id="{03DDF797-881A-D4CA-A85E-B234E930DE8F}"/>
              </a:ext>
            </a:extLst>
          </p:cNvPr>
          <p:cNvPicPr>
            <a:picLocks noChangeAspect="1"/>
          </p:cNvPicPr>
          <p:nvPr/>
        </p:nvPicPr>
        <p:blipFill>
          <a:blip r:embed="rId2"/>
          <a:stretch>
            <a:fillRect/>
          </a:stretch>
        </p:blipFill>
        <p:spPr>
          <a:xfrm>
            <a:off x="5220072" y="126061"/>
            <a:ext cx="2562225" cy="1692893"/>
          </a:xfrm>
          <a:prstGeom prst="rect">
            <a:avLst/>
          </a:prstGeom>
        </p:spPr>
      </p:pic>
      <p:pic>
        <p:nvPicPr>
          <p:cNvPr id="7" name="Imagen 6">
            <a:extLst>
              <a:ext uri="{FF2B5EF4-FFF2-40B4-BE49-F238E27FC236}">
                <a16:creationId xmlns:a16="http://schemas.microsoft.com/office/drawing/2014/main" xmlns="" id="{B12AB036-66C2-E69E-511C-5F4734B3E98F}"/>
              </a:ext>
            </a:extLst>
          </p:cNvPr>
          <p:cNvPicPr>
            <a:picLocks noChangeAspect="1"/>
          </p:cNvPicPr>
          <p:nvPr/>
        </p:nvPicPr>
        <p:blipFill>
          <a:blip r:embed="rId3"/>
          <a:stretch>
            <a:fillRect/>
          </a:stretch>
        </p:blipFill>
        <p:spPr>
          <a:xfrm>
            <a:off x="683568" y="214344"/>
            <a:ext cx="2851795" cy="1604610"/>
          </a:xfrm>
          <a:prstGeom prst="rect">
            <a:avLst/>
          </a:prstGeom>
        </p:spPr>
      </p:pic>
    </p:spTree>
    <p:extLst>
      <p:ext uri="{BB962C8B-B14F-4D97-AF65-F5344CB8AC3E}">
        <p14:creationId xmlns:p14="http://schemas.microsoft.com/office/powerpoint/2010/main" val="11615401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xmlns="" id="{98C76E22-347F-FB78-E324-FB3AFE7AD506}"/>
              </a:ext>
            </a:extLst>
          </p:cNvPr>
          <p:cNvPicPr>
            <a:picLocks noChangeAspect="1"/>
          </p:cNvPicPr>
          <p:nvPr/>
        </p:nvPicPr>
        <p:blipFill rotWithShape="1">
          <a:blip r:embed="rId2"/>
          <a:srcRect l="7034" r="13190" b="2"/>
          <a:stretch/>
        </p:blipFill>
        <p:spPr>
          <a:xfrm>
            <a:off x="683568" y="2415937"/>
            <a:ext cx="3286337" cy="2741255"/>
          </a:xfrm>
          <a:prstGeom prst="rect">
            <a:avLst/>
          </a:prstGeom>
          <a:noFill/>
        </p:spPr>
      </p:pic>
      <p:sp>
        <p:nvSpPr>
          <p:cNvPr id="2" name="Título 1">
            <a:extLst>
              <a:ext uri="{FF2B5EF4-FFF2-40B4-BE49-F238E27FC236}">
                <a16:creationId xmlns:a16="http://schemas.microsoft.com/office/drawing/2014/main" xmlns="" id="{070D20B9-383E-F7D0-9CFE-11B9F278FBB7}"/>
              </a:ext>
            </a:extLst>
          </p:cNvPr>
          <p:cNvSpPr>
            <a:spLocks noGrp="1"/>
          </p:cNvSpPr>
          <p:nvPr>
            <p:ph type="title"/>
          </p:nvPr>
        </p:nvSpPr>
        <p:spPr>
          <a:xfrm>
            <a:off x="2771800" y="3798083"/>
            <a:ext cx="7756263" cy="1054250"/>
          </a:xfrm>
        </p:spPr>
        <p:txBody>
          <a:bodyPr anchor="ctr">
            <a:noAutofit/>
          </a:bodyPr>
          <a:lstStyle/>
          <a:p>
            <a:pPr>
              <a:lnSpc>
                <a:spcPct val="90000"/>
              </a:lnSpc>
            </a:pPr>
            <a:r>
              <a:rPr lang="es-AR" sz="3200" dirty="0"/>
              <a:t>LIBRO PRIMERO</a:t>
            </a:r>
            <a:br>
              <a:rPr lang="es-AR" sz="3200" dirty="0"/>
            </a:br>
            <a:r>
              <a:rPr lang="es-AR" sz="3200" dirty="0"/>
              <a:t/>
            </a:r>
            <a:br>
              <a:rPr lang="es-AR" sz="3200" dirty="0"/>
            </a:br>
            <a:r>
              <a:rPr lang="es-AR" sz="3200" dirty="0"/>
              <a:t>PARTE GENERAL</a:t>
            </a:r>
            <a:br>
              <a:rPr lang="es-AR" sz="3200" dirty="0"/>
            </a:br>
            <a:r>
              <a:rPr lang="es-AR" sz="3200" dirty="0"/>
              <a:t/>
            </a:r>
            <a:br>
              <a:rPr lang="es-AR" sz="3200" dirty="0"/>
            </a:br>
            <a:r>
              <a:rPr lang="es-AR" sz="3200" dirty="0"/>
              <a:t>TITULO I</a:t>
            </a:r>
            <a:r>
              <a:rPr lang="es-AR" sz="2400" dirty="0"/>
              <a:t/>
            </a:r>
            <a:br>
              <a:rPr lang="es-AR" sz="2400" dirty="0"/>
            </a:br>
            <a:r>
              <a:rPr lang="es-AR" sz="2400" dirty="0"/>
              <a:t/>
            </a:r>
            <a:br>
              <a:rPr lang="es-AR" sz="2400" dirty="0"/>
            </a:br>
            <a:r>
              <a:rPr lang="es-MX" sz="3200" b="1" i="1" dirty="0"/>
              <a:t>CAPITULO 3</a:t>
            </a:r>
            <a:r>
              <a:rPr lang="es-MX" sz="2400" dirty="0"/>
              <a:t/>
            </a:r>
            <a:br>
              <a:rPr lang="es-MX" sz="2400" dirty="0"/>
            </a:br>
            <a:r>
              <a:rPr lang="es-MX" sz="2400" b="1" dirty="0"/>
              <a:t/>
            </a:r>
            <a:br>
              <a:rPr lang="es-MX" sz="2400" b="1" dirty="0"/>
            </a:br>
            <a:endParaRPr lang="es-AR" sz="2400" dirty="0"/>
          </a:p>
        </p:txBody>
      </p:sp>
      <p:sp>
        <p:nvSpPr>
          <p:cNvPr id="7" name="CuadroTexto 6">
            <a:extLst>
              <a:ext uri="{FF2B5EF4-FFF2-40B4-BE49-F238E27FC236}">
                <a16:creationId xmlns:a16="http://schemas.microsoft.com/office/drawing/2014/main" xmlns="" id="{7BC6DC3A-E058-F1C8-D6CE-B85F2DDAA5E7}"/>
              </a:ext>
            </a:extLst>
          </p:cNvPr>
          <p:cNvSpPr txBox="1"/>
          <p:nvPr/>
        </p:nvSpPr>
        <p:spPr>
          <a:xfrm>
            <a:off x="1247825" y="764704"/>
            <a:ext cx="5673776" cy="769441"/>
          </a:xfrm>
          <a:prstGeom prst="rect">
            <a:avLst/>
          </a:prstGeom>
          <a:noFill/>
        </p:spPr>
        <p:txBody>
          <a:bodyPr wrap="square">
            <a:spAutoFit/>
          </a:bodyPr>
          <a:lstStyle/>
          <a:p>
            <a:pPr algn="ctr"/>
            <a:r>
              <a:rPr lang="es-AR" sz="4400" dirty="0"/>
              <a:t>Persona Humana</a:t>
            </a:r>
          </a:p>
        </p:txBody>
      </p:sp>
      <p:sp>
        <p:nvSpPr>
          <p:cNvPr id="5" name="CuadroTexto 4">
            <a:extLst>
              <a:ext uri="{FF2B5EF4-FFF2-40B4-BE49-F238E27FC236}">
                <a16:creationId xmlns:a16="http://schemas.microsoft.com/office/drawing/2014/main" xmlns="" id="{A387E503-032D-3FDB-1CE2-3C78587BB8F9}"/>
              </a:ext>
            </a:extLst>
          </p:cNvPr>
          <p:cNvSpPr txBox="1"/>
          <p:nvPr/>
        </p:nvSpPr>
        <p:spPr>
          <a:xfrm>
            <a:off x="0" y="5254154"/>
            <a:ext cx="5314012" cy="1569660"/>
          </a:xfrm>
          <a:prstGeom prst="rect">
            <a:avLst/>
          </a:prstGeom>
          <a:noFill/>
        </p:spPr>
        <p:txBody>
          <a:bodyPr wrap="square">
            <a:spAutoFit/>
          </a:bodyPr>
          <a:lstStyle/>
          <a:p>
            <a:pPr algn="ctr"/>
            <a:r>
              <a:rPr lang="es-MX" sz="3200" b="1" dirty="0">
                <a:solidFill>
                  <a:schemeClr val="tx2">
                    <a:lumMod val="75000"/>
                  </a:schemeClr>
                </a:solidFill>
              </a:rPr>
              <a:t>Derechos y</a:t>
            </a:r>
            <a:br>
              <a:rPr lang="es-MX" sz="3200" b="1" dirty="0">
                <a:solidFill>
                  <a:schemeClr val="tx2">
                    <a:lumMod val="75000"/>
                  </a:schemeClr>
                </a:solidFill>
              </a:rPr>
            </a:br>
            <a:r>
              <a:rPr lang="es-MX" sz="3200" b="1" dirty="0">
                <a:solidFill>
                  <a:schemeClr val="tx2">
                    <a:lumMod val="75000"/>
                  </a:schemeClr>
                </a:solidFill>
              </a:rPr>
              <a:t> Actos Personalísimos</a:t>
            </a:r>
            <a:r>
              <a:rPr lang="es-MX" sz="2000" dirty="0">
                <a:solidFill>
                  <a:schemeClr val="tx2">
                    <a:lumMod val="75000"/>
                  </a:schemeClr>
                </a:solidFill>
              </a:rPr>
              <a:t/>
            </a:r>
            <a:br>
              <a:rPr lang="es-MX" sz="2000" dirty="0">
                <a:solidFill>
                  <a:schemeClr val="tx2">
                    <a:lumMod val="75000"/>
                  </a:schemeClr>
                </a:solidFill>
              </a:rPr>
            </a:br>
            <a:endParaRPr lang="es-AR" sz="3200" dirty="0">
              <a:solidFill>
                <a:schemeClr val="tx2">
                  <a:lumMod val="75000"/>
                </a:schemeClr>
              </a:solidFill>
            </a:endParaRPr>
          </a:p>
        </p:txBody>
      </p:sp>
    </p:spTree>
    <p:extLst>
      <p:ext uri="{BB962C8B-B14F-4D97-AF65-F5344CB8AC3E}">
        <p14:creationId xmlns:p14="http://schemas.microsoft.com/office/powerpoint/2010/main" val="31103748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07504" y="404664"/>
            <a:ext cx="8928992" cy="5616624"/>
          </a:xfrm>
        </p:spPr>
        <p:txBody>
          <a:bodyPr/>
          <a:lstStyle/>
          <a:p>
            <a:r>
              <a:rPr lang="es-AR" sz="2000" dirty="0">
                <a:solidFill>
                  <a:srgbClr val="000000"/>
                </a:solidFill>
                <a:latin typeface="Arial"/>
              </a:rPr>
              <a:t/>
            </a:r>
            <a:br>
              <a:rPr lang="es-AR" sz="2000" dirty="0">
                <a:solidFill>
                  <a:srgbClr val="000000"/>
                </a:solidFill>
                <a:latin typeface="Arial"/>
              </a:rPr>
            </a:br>
            <a:r>
              <a:rPr lang="es-AR" sz="2000" dirty="0">
                <a:solidFill>
                  <a:srgbClr val="000000"/>
                </a:solidFill>
                <a:latin typeface="Arial"/>
              </a:rPr>
              <a:t/>
            </a:r>
            <a:br>
              <a:rPr lang="es-AR" sz="2000" dirty="0">
                <a:solidFill>
                  <a:srgbClr val="000000"/>
                </a:solidFill>
                <a:latin typeface="Arial"/>
              </a:rPr>
            </a:br>
            <a:r>
              <a:rPr lang="es-AR" sz="2000" dirty="0">
                <a:solidFill>
                  <a:srgbClr val="000000"/>
                </a:solidFill>
                <a:latin typeface="Arial"/>
              </a:rPr>
              <a:t/>
            </a:r>
            <a:br>
              <a:rPr lang="es-AR" sz="2000" dirty="0">
                <a:solidFill>
                  <a:srgbClr val="000000"/>
                </a:solidFill>
                <a:latin typeface="Arial"/>
              </a:rPr>
            </a:br>
            <a:r>
              <a:rPr lang="es-AR" sz="2000" dirty="0">
                <a:solidFill>
                  <a:srgbClr val="000000"/>
                </a:solidFill>
                <a:latin typeface="Arial"/>
              </a:rPr>
              <a:t/>
            </a:r>
            <a:br>
              <a:rPr lang="es-AR" sz="2000" dirty="0">
                <a:solidFill>
                  <a:srgbClr val="000000"/>
                </a:solidFill>
                <a:latin typeface="Arial"/>
              </a:rPr>
            </a:br>
            <a:r>
              <a:rPr lang="es-AR" sz="2800" dirty="0">
                <a:solidFill>
                  <a:srgbClr val="000000"/>
                </a:solidFill>
                <a:latin typeface="Arial"/>
              </a:rPr>
              <a:t>¿</a:t>
            </a:r>
            <a:r>
              <a:rPr lang="es-AR" sz="3600" dirty="0">
                <a:solidFill>
                  <a:schemeClr val="bg2">
                    <a:lumMod val="50000"/>
                  </a:schemeClr>
                </a:solidFill>
                <a:latin typeface="Arial"/>
              </a:rPr>
              <a:t>Qué SE PROTEGE </a:t>
            </a:r>
            <a:r>
              <a:rPr lang="es-AR" sz="4000" dirty="0">
                <a:solidFill>
                  <a:srgbClr val="000000"/>
                </a:solidFill>
                <a:latin typeface="Arial"/>
              </a:rPr>
              <a:t>?</a:t>
            </a:r>
            <a:r>
              <a:rPr lang="es-AR" sz="3200" dirty="0">
                <a:solidFill>
                  <a:srgbClr val="000000"/>
                </a:solidFill>
                <a:latin typeface="Arial"/>
              </a:rPr>
              <a:t/>
            </a:r>
            <a:br>
              <a:rPr lang="es-AR" sz="3200" dirty="0">
                <a:solidFill>
                  <a:srgbClr val="000000"/>
                </a:solidFill>
                <a:latin typeface="Arial"/>
              </a:rPr>
            </a:br>
            <a:r>
              <a:rPr lang="es-AR" sz="2000" dirty="0">
                <a:solidFill>
                  <a:srgbClr val="000000"/>
                </a:solidFill>
                <a:latin typeface="Arial"/>
              </a:rPr>
              <a:t/>
            </a:r>
            <a:br>
              <a:rPr lang="es-AR" sz="2000" dirty="0">
                <a:solidFill>
                  <a:srgbClr val="000000"/>
                </a:solidFill>
                <a:latin typeface="Arial"/>
              </a:rPr>
            </a:br>
            <a:r>
              <a:rPr lang="es-AR" sz="3200" dirty="0">
                <a:solidFill>
                  <a:srgbClr val="000000"/>
                </a:solidFill>
                <a:latin typeface="Arial"/>
              </a:rPr>
              <a:t>Se considera que se pueden clasificar en:</a:t>
            </a:r>
            <a:r>
              <a:rPr lang="es-AR" sz="2000" dirty="0"/>
              <a:t/>
            </a:r>
            <a:br>
              <a:rPr lang="es-AR" sz="2000" dirty="0"/>
            </a:br>
            <a:r>
              <a:rPr lang="es-AR" sz="2000" dirty="0"/>
              <a:t/>
            </a:r>
            <a:br>
              <a:rPr lang="es-AR" sz="2000" dirty="0"/>
            </a:br>
            <a:r>
              <a:rPr lang="es-AR" sz="2000" dirty="0">
                <a:solidFill>
                  <a:srgbClr val="000000"/>
                </a:solidFill>
                <a:latin typeface="Arial"/>
              </a:rPr>
              <a:t>a) </a:t>
            </a:r>
            <a:r>
              <a:rPr lang="es-AR" sz="2800" b="1" u="sng" dirty="0">
                <a:solidFill>
                  <a:srgbClr val="FF0000"/>
                </a:solidFill>
                <a:latin typeface="Arial"/>
              </a:rPr>
              <a:t>PROTEGE   MANIFESTACIONES FISICAS</a:t>
            </a:r>
            <a:br>
              <a:rPr lang="es-AR" sz="2800" b="1" u="sng" dirty="0">
                <a:solidFill>
                  <a:srgbClr val="FF0000"/>
                </a:solidFill>
                <a:latin typeface="Arial"/>
              </a:rPr>
            </a:br>
            <a:r>
              <a:rPr lang="es-AR" sz="2800" b="1" u="sng" dirty="0">
                <a:solidFill>
                  <a:srgbClr val="FF0000"/>
                </a:solidFill>
                <a:latin typeface="Arial"/>
              </a:rPr>
              <a:t>......... </a:t>
            </a:r>
            <a:r>
              <a:rPr lang="es-AR" sz="2400" b="1" dirty="0">
                <a:solidFill>
                  <a:schemeClr val="tx1"/>
                </a:solidFill>
                <a:latin typeface="Arial"/>
              </a:rPr>
              <a:t>(su vida, cuerpo, salud, integridad física)</a:t>
            </a:r>
            <a:r>
              <a:rPr lang="es-AR" sz="2000" dirty="0">
                <a:solidFill>
                  <a:srgbClr val="FF0000"/>
                </a:solidFill>
              </a:rPr>
              <a:t/>
            </a:r>
            <a:br>
              <a:rPr lang="es-AR" sz="2000" dirty="0">
                <a:solidFill>
                  <a:srgbClr val="FF0000"/>
                </a:solidFill>
              </a:rPr>
            </a:br>
            <a:r>
              <a:rPr lang="es-AR" sz="2000" dirty="0">
                <a:solidFill>
                  <a:srgbClr val="FF0000"/>
                </a:solidFill>
              </a:rPr>
              <a:t/>
            </a:r>
            <a:br>
              <a:rPr lang="es-AR" sz="2000" dirty="0">
                <a:solidFill>
                  <a:srgbClr val="FF0000"/>
                </a:solidFill>
              </a:rPr>
            </a:br>
            <a:r>
              <a:rPr lang="es-AR" sz="2000" dirty="0">
                <a:solidFill>
                  <a:srgbClr val="000000"/>
                </a:solidFill>
                <a:latin typeface="Arial"/>
              </a:rPr>
              <a:t>b) </a:t>
            </a:r>
            <a:r>
              <a:rPr lang="es-AR" sz="2400" b="1" u="sng" dirty="0">
                <a:solidFill>
                  <a:srgbClr val="FF0000"/>
                </a:solidFill>
                <a:latin typeface="Arial"/>
              </a:rPr>
              <a:t>PROTEGE LAS MANIFESTACIONES ESPIRITUALES </a:t>
            </a:r>
            <a:br>
              <a:rPr lang="es-AR" sz="2400" b="1" u="sng" dirty="0">
                <a:solidFill>
                  <a:srgbClr val="FF0000"/>
                </a:solidFill>
                <a:latin typeface="Arial"/>
              </a:rPr>
            </a:br>
            <a:r>
              <a:rPr lang="es-AR" sz="2400" b="1" u="sng" dirty="0">
                <a:solidFill>
                  <a:srgbClr val="FF0000"/>
                </a:solidFill>
                <a:latin typeface="Arial"/>
              </a:rPr>
              <a:t>............</a:t>
            </a:r>
            <a:r>
              <a:rPr lang="es-AR" sz="2400" b="1" dirty="0">
                <a:solidFill>
                  <a:schemeClr val="tx1"/>
                </a:solidFill>
                <a:latin typeface="Arial"/>
              </a:rPr>
              <a:t>(honor, identidad imagen)</a:t>
            </a:r>
            <a:r>
              <a:rPr lang="es-AR" sz="2000" dirty="0"/>
              <a:t/>
            </a:r>
            <a:br>
              <a:rPr lang="es-AR" sz="2000" dirty="0"/>
            </a:br>
            <a:r>
              <a:rPr lang="es-AR" sz="2000" dirty="0"/>
              <a:t/>
            </a:r>
            <a:br>
              <a:rPr lang="es-AR" sz="2000" dirty="0"/>
            </a:br>
            <a:r>
              <a:rPr lang="es-AR" sz="2000" dirty="0">
                <a:solidFill>
                  <a:srgbClr val="000000"/>
                </a:solidFill>
                <a:latin typeface="Arial"/>
              </a:rPr>
              <a:t>c) </a:t>
            </a:r>
            <a:r>
              <a:rPr lang="es-AR" sz="2800" b="1" u="sng" dirty="0">
                <a:solidFill>
                  <a:srgbClr val="FF0000"/>
                </a:solidFill>
                <a:latin typeface="Arial"/>
              </a:rPr>
              <a:t>PROTEGE LAS LIBERTADES </a:t>
            </a:r>
            <a:br>
              <a:rPr lang="es-AR" sz="2800" b="1" u="sng" dirty="0">
                <a:solidFill>
                  <a:srgbClr val="FF0000"/>
                </a:solidFill>
                <a:latin typeface="Arial"/>
              </a:rPr>
            </a:br>
            <a:r>
              <a:rPr lang="es-AR" sz="2800" b="1" u="sng" dirty="0">
                <a:solidFill>
                  <a:srgbClr val="FF0000"/>
                </a:solidFill>
                <a:latin typeface="Arial"/>
              </a:rPr>
              <a:t>..........</a:t>
            </a:r>
            <a:r>
              <a:rPr lang="es-AR" sz="2400" b="1" dirty="0">
                <a:solidFill>
                  <a:schemeClr val="tx1"/>
                </a:solidFill>
                <a:latin typeface="Arial"/>
              </a:rPr>
              <a:t>(libertad de expresión, de movimiento de conciencia)</a:t>
            </a:r>
            <a:endParaRPr lang="es-AR" b="1" dirty="0">
              <a:solidFill>
                <a:schemeClr val="tx1"/>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411307"/>
            <a:ext cx="2160240" cy="1656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614914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323528" y="1340768"/>
            <a:ext cx="7745505" cy="4536504"/>
          </a:xfrm>
        </p:spPr>
        <p:txBody>
          <a:bodyPr>
            <a:normAutofit fontScale="92500" lnSpcReduction="10000"/>
          </a:bodyPr>
          <a:lstStyle/>
          <a:p>
            <a:pPr lvl="0" algn="just">
              <a:lnSpc>
                <a:spcPct val="150000"/>
              </a:lnSpc>
              <a:buClr>
                <a:srgbClr val="873624"/>
              </a:buClr>
            </a:pPr>
            <a:endParaRPr lang="es-MX" dirty="0"/>
          </a:p>
          <a:p>
            <a:pPr lvl="0" algn="just">
              <a:lnSpc>
                <a:spcPct val="150000"/>
              </a:lnSpc>
              <a:buClr>
                <a:srgbClr val="873624"/>
              </a:buClr>
            </a:pPr>
            <a:r>
              <a:rPr lang="es-MX" dirty="0"/>
              <a:t>Afectaciones a la dignidad. La persona humana </a:t>
            </a:r>
            <a:r>
              <a:rPr lang="es-MX" sz="2800" b="1" dirty="0">
                <a:solidFill>
                  <a:srgbClr val="C00000"/>
                </a:solidFill>
              </a:rPr>
              <a:t>lesionada en su intimidad personal o familiar, honra o reputación, imagen o identidad, o que de cualquier modo resulte menoscabada en su dignidad personal</a:t>
            </a:r>
            <a:r>
              <a:rPr lang="es-MX" dirty="0"/>
              <a:t>, puede reclamar la prevención y reparación de los daños sufridos, conforme a lo dispuesto en el Libro Tercero, Título V, Capítulo 1.</a:t>
            </a:r>
            <a:endParaRPr lang="es-AR" dirty="0"/>
          </a:p>
        </p:txBody>
      </p:sp>
      <p:sp>
        <p:nvSpPr>
          <p:cNvPr id="3" name="2 Título"/>
          <p:cNvSpPr>
            <a:spLocks noGrp="1"/>
          </p:cNvSpPr>
          <p:nvPr>
            <p:ph type="title"/>
          </p:nvPr>
        </p:nvSpPr>
        <p:spPr>
          <a:xfrm>
            <a:off x="539552" y="548680"/>
            <a:ext cx="7756263" cy="1054250"/>
          </a:xfrm>
        </p:spPr>
        <p:txBody>
          <a:bodyPr/>
          <a:lstStyle/>
          <a:p>
            <a:r>
              <a:rPr lang="es-AR" sz="4400" b="1" i="1" dirty="0"/>
              <a:t>Art 52</a:t>
            </a:r>
          </a:p>
        </p:txBody>
      </p:sp>
    </p:spTree>
    <p:extLst>
      <p:ext uri="{BB962C8B-B14F-4D97-AF65-F5344CB8AC3E}">
        <p14:creationId xmlns:p14="http://schemas.microsoft.com/office/powerpoint/2010/main" val="10333825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xmlns="" id="{A2B5BF93-4D28-2EA1-94C4-87F7158EC641}"/>
              </a:ext>
            </a:extLst>
          </p:cNvPr>
          <p:cNvSpPr>
            <a:spLocks noGrp="1"/>
          </p:cNvSpPr>
          <p:nvPr>
            <p:ph idx="1"/>
          </p:nvPr>
        </p:nvSpPr>
        <p:spPr>
          <a:xfrm>
            <a:off x="611560" y="2276872"/>
            <a:ext cx="8136904" cy="3877815"/>
          </a:xfrm>
        </p:spPr>
        <p:txBody>
          <a:bodyPr>
            <a:normAutofit fontScale="70000" lnSpcReduction="20000"/>
          </a:bodyPr>
          <a:lstStyle/>
          <a:p>
            <a:r>
              <a:rPr lang="es-MX" dirty="0"/>
              <a:t>Toda persona tiene el deber, en cuanto de ella dependa, de:</a:t>
            </a:r>
          </a:p>
          <a:p>
            <a:endParaRPr lang="es-MX" dirty="0"/>
          </a:p>
          <a:p>
            <a:r>
              <a:rPr lang="es-MX" dirty="0"/>
              <a:t>a) </a:t>
            </a:r>
            <a:r>
              <a:rPr lang="es-MX" sz="3800" dirty="0">
                <a:solidFill>
                  <a:srgbClr val="C00000"/>
                </a:solidFill>
              </a:rPr>
              <a:t>Evitar causar un daño no justificado</a:t>
            </a:r>
            <a:r>
              <a:rPr lang="es-MX" dirty="0"/>
              <a:t>;</a:t>
            </a:r>
          </a:p>
          <a:p>
            <a:endParaRPr lang="es-MX" dirty="0"/>
          </a:p>
          <a:p>
            <a:pPr algn="just"/>
            <a:r>
              <a:rPr lang="es-MX" dirty="0"/>
              <a:t>b) </a:t>
            </a:r>
            <a:r>
              <a:rPr lang="es-MX" sz="3100" b="1" dirty="0">
                <a:solidFill>
                  <a:srgbClr val="C00000"/>
                </a:solidFill>
              </a:rPr>
              <a:t>Adoptar, de buena fe y conforme a las circunstancias, las medidas razonables para evitar que se produzca un daño, o disminuir su magnitud; </a:t>
            </a:r>
            <a:r>
              <a:rPr lang="es-MX" dirty="0"/>
              <a:t>si tales medidas evitan o disminuyen la magnitud de un daño del cual un tercero sería responsable, tiene derecho a que éste le reembolse el valor de los gastos en que incurrió, conforme a las reglas del enriquecimiento sin causa;</a:t>
            </a:r>
          </a:p>
          <a:p>
            <a:endParaRPr lang="es-MX" dirty="0"/>
          </a:p>
          <a:p>
            <a:r>
              <a:rPr lang="es-MX" dirty="0"/>
              <a:t>c) </a:t>
            </a:r>
            <a:r>
              <a:rPr lang="es-MX" sz="4600" b="1" dirty="0">
                <a:solidFill>
                  <a:srgbClr val="C00000"/>
                </a:solidFill>
              </a:rPr>
              <a:t>No agravar el daño, si ya se produjo</a:t>
            </a:r>
            <a:r>
              <a:rPr lang="es-MX" dirty="0"/>
              <a:t>.</a:t>
            </a:r>
            <a:endParaRPr lang="es-AR" dirty="0"/>
          </a:p>
        </p:txBody>
      </p:sp>
      <p:sp>
        <p:nvSpPr>
          <p:cNvPr id="3" name="Título 2">
            <a:extLst>
              <a:ext uri="{FF2B5EF4-FFF2-40B4-BE49-F238E27FC236}">
                <a16:creationId xmlns:a16="http://schemas.microsoft.com/office/drawing/2014/main" xmlns="" id="{7D3D9A0A-0BEA-ABD6-1E68-2C94D67FA192}"/>
              </a:ext>
            </a:extLst>
          </p:cNvPr>
          <p:cNvSpPr>
            <a:spLocks noGrp="1"/>
          </p:cNvSpPr>
          <p:nvPr>
            <p:ph type="title"/>
          </p:nvPr>
        </p:nvSpPr>
        <p:spPr/>
        <p:txBody>
          <a:bodyPr/>
          <a:lstStyle/>
          <a:p>
            <a:r>
              <a:rPr lang="es-MX" sz="4000" dirty="0"/>
              <a:t>ARTICULO 1710.- </a:t>
            </a:r>
            <a:br>
              <a:rPr lang="es-MX" sz="4000" dirty="0"/>
            </a:br>
            <a:r>
              <a:rPr lang="es-MX" sz="4000" dirty="0"/>
              <a:t>Deber de prevención del daño</a:t>
            </a:r>
            <a:endParaRPr lang="es-AR" dirty="0"/>
          </a:p>
        </p:txBody>
      </p:sp>
    </p:spTree>
    <p:extLst>
      <p:ext uri="{BB962C8B-B14F-4D97-AF65-F5344CB8AC3E}">
        <p14:creationId xmlns:p14="http://schemas.microsoft.com/office/powerpoint/2010/main" val="34403943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2818EA2-4B10-F293-A326-7AFCD2047EF9}"/>
              </a:ext>
            </a:extLst>
          </p:cNvPr>
          <p:cNvSpPr>
            <a:spLocks noGrp="1"/>
          </p:cNvSpPr>
          <p:nvPr>
            <p:ph type="title"/>
          </p:nvPr>
        </p:nvSpPr>
        <p:spPr>
          <a:xfrm>
            <a:off x="693868" y="836712"/>
            <a:ext cx="7756263" cy="1054250"/>
          </a:xfrm>
        </p:spPr>
        <p:txBody>
          <a:bodyPr/>
          <a:lstStyle/>
          <a:p>
            <a:r>
              <a:rPr lang="es-MX" sz="6000" dirty="0"/>
              <a:t>SECCION 3ª</a:t>
            </a:r>
            <a:br>
              <a:rPr lang="es-MX" sz="6000" dirty="0"/>
            </a:br>
            <a:r>
              <a:rPr lang="es-MX" sz="6000" dirty="0"/>
              <a:t>Función resarcitoria</a:t>
            </a:r>
            <a:r>
              <a:rPr lang="es-MX" dirty="0"/>
              <a:t/>
            </a:r>
            <a:br>
              <a:rPr lang="es-MX" dirty="0"/>
            </a:br>
            <a:endParaRPr lang="es-AR" dirty="0"/>
          </a:p>
        </p:txBody>
      </p:sp>
      <p:sp>
        <p:nvSpPr>
          <p:cNvPr id="4" name="CuadroTexto 3">
            <a:extLst>
              <a:ext uri="{FF2B5EF4-FFF2-40B4-BE49-F238E27FC236}">
                <a16:creationId xmlns:a16="http://schemas.microsoft.com/office/drawing/2014/main" xmlns="" id="{C40FEB8B-0132-0DBC-5A96-8D446C6AED46}"/>
              </a:ext>
            </a:extLst>
          </p:cNvPr>
          <p:cNvSpPr txBox="1"/>
          <p:nvPr/>
        </p:nvSpPr>
        <p:spPr>
          <a:xfrm>
            <a:off x="693868" y="1988840"/>
            <a:ext cx="7982586" cy="4462760"/>
          </a:xfrm>
          <a:prstGeom prst="rect">
            <a:avLst/>
          </a:prstGeom>
          <a:noFill/>
        </p:spPr>
        <p:txBody>
          <a:bodyPr wrap="square">
            <a:spAutoFit/>
          </a:bodyPr>
          <a:lstStyle/>
          <a:p>
            <a:endParaRPr lang="es-MX" sz="2800" dirty="0"/>
          </a:p>
          <a:p>
            <a:r>
              <a:rPr lang="es-MX" sz="2800" dirty="0"/>
              <a:t>ARTICULO 1716.- </a:t>
            </a:r>
            <a:r>
              <a:rPr lang="es-MX" sz="2800" b="1" dirty="0">
                <a:solidFill>
                  <a:srgbClr val="C00000"/>
                </a:solidFill>
              </a:rPr>
              <a:t>Deber de reparar</a:t>
            </a:r>
            <a:r>
              <a:rPr lang="es-MX" sz="2800" dirty="0"/>
              <a:t>. La violación del deber de no dañar a otro, o el incumplimiento de una obligación, da lugar a la reparación del daño causado, conforme con las disposiciones de este Código.</a:t>
            </a:r>
          </a:p>
          <a:p>
            <a:endParaRPr lang="es-MX" sz="2800" dirty="0"/>
          </a:p>
          <a:p>
            <a:r>
              <a:rPr lang="es-MX" sz="2800" dirty="0"/>
              <a:t>ARTICULO 1717</a:t>
            </a:r>
            <a:r>
              <a:rPr lang="es-MX" sz="3200" b="1" dirty="0">
                <a:solidFill>
                  <a:srgbClr val="C00000"/>
                </a:solidFill>
              </a:rPr>
              <a:t>.- Antijuridicidad</a:t>
            </a:r>
            <a:r>
              <a:rPr lang="es-MX" sz="2800" dirty="0"/>
              <a:t>. Cualquier acción u omisión que causa un daño a otro es antijurídica si no está justificada.</a:t>
            </a:r>
          </a:p>
        </p:txBody>
      </p:sp>
    </p:spTree>
    <p:extLst>
      <p:ext uri="{BB962C8B-B14F-4D97-AF65-F5344CB8AC3E}">
        <p14:creationId xmlns:p14="http://schemas.microsoft.com/office/powerpoint/2010/main" val="16896435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5ABA18B-1CA9-FA43-8DD4-D0D7310529B7}"/>
              </a:ext>
            </a:extLst>
          </p:cNvPr>
          <p:cNvSpPr>
            <a:spLocks noGrp="1"/>
          </p:cNvSpPr>
          <p:nvPr>
            <p:ph type="title"/>
          </p:nvPr>
        </p:nvSpPr>
        <p:spPr/>
        <p:txBody>
          <a:bodyPr/>
          <a:lstStyle/>
          <a:p>
            <a:r>
              <a:rPr lang="es-AR" b="1" u="sng" dirty="0"/>
              <a:t>PERSONA</a:t>
            </a:r>
            <a:r>
              <a:rPr lang="es-AR" dirty="0"/>
              <a:t>: Concepto jurídico</a:t>
            </a:r>
          </a:p>
        </p:txBody>
      </p:sp>
      <p:sp>
        <p:nvSpPr>
          <p:cNvPr id="3" name="Marcador de texto 2">
            <a:extLst>
              <a:ext uri="{FF2B5EF4-FFF2-40B4-BE49-F238E27FC236}">
                <a16:creationId xmlns:a16="http://schemas.microsoft.com/office/drawing/2014/main" xmlns="" id="{F9B4A488-9205-98C0-48E0-ADCDA2ED066B}"/>
              </a:ext>
            </a:extLst>
          </p:cNvPr>
          <p:cNvSpPr>
            <a:spLocks noGrp="1"/>
          </p:cNvSpPr>
          <p:nvPr>
            <p:ph type="body" idx="1"/>
          </p:nvPr>
        </p:nvSpPr>
        <p:spPr/>
        <p:txBody>
          <a:bodyPr/>
          <a:lstStyle/>
          <a:p>
            <a:r>
              <a:rPr lang="es-AR" sz="2800" dirty="0">
                <a:highlight>
                  <a:srgbClr val="FFFF00"/>
                </a:highlight>
              </a:rPr>
              <a:t>HOMBRE: </a:t>
            </a:r>
            <a:r>
              <a:rPr lang="es-AR" sz="2800" dirty="0"/>
              <a:t>Concepto que proviene de la Naturaleza, el hombre es </a:t>
            </a:r>
            <a:r>
              <a:rPr lang="es-AR" sz="2800" dirty="0">
                <a:highlight>
                  <a:srgbClr val="FFFF00"/>
                </a:highlight>
              </a:rPr>
              <a:t>PERSONA,</a:t>
            </a:r>
            <a:r>
              <a:rPr lang="es-AR" sz="2800" dirty="0"/>
              <a:t> Cuando el ordenamiento jurídico lo reconoce como tal</a:t>
            </a:r>
            <a:endParaRPr lang="es-AR" dirty="0"/>
          </a:p>
        </p:txBody>
      </p:sp>
    </p:spTree>
    <p:extLst>
      <p:ext uri="{BB962C8B-B14F-4D97-AF65-F5344CB8AC3E}">
        <p14:creationId xmlns:p14="http://schemas.microsoft.com/office/powerpoint/2010/main" val="8344326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7013F0E-DEC6-7696-D61B-BE46F67AFAB4}"/>
              </a:ext>
            </a:extLst>
          </p:cNvPr>
          <p:cNvSpPr>
            <a:spLocks noGrp="1"/>
          </p:cNvSpPr>
          <p:nvPr>
            <p:ph type="title"/>
          </p:nvPr>
        </p:nvSpPr>
        <p:spPr>
          <a:xfrm>
            <a:off x="688490" y="570156"/>
            <a:ext cx="7756263" cy="1054250"/>
          </a:xfrm>
        </p:spPr>
        <p:txBody>
          <a:bodyPr anchor="ctr">
            <a:normAutofit/>
          </a:bodyPr>
          <a:lstStyle/>
          <a:p>
            <a:r>
              <a:rPr lang="es-AR"/>
              <a:t>IUSNATURALISMO</a:t>
            </a:r>
            <a:endParaRPr lang="es-AR" dirty="0"/>
          </a:p>
        </p:txBody>
      </p:sp>
      <p:pic>
        <p:nvPicPr>
          <p:cNvPr id="4" name="Imagen 3">
            <a:extLst>
              <a:ext uri="{FF2B5EF4-FFF2-40B4-BE49-F238E27FC236}">
                <a16:creationId xmlns:a16="http://schemas.microsoft.com/office/drawing/2014/main" xmlns="" id="{7E3EA810-3A79-E411-3315-70694167EF80}"/>
              </a:ext>
            </a:extLst>
          </p:cNvPr>
          <p:cNvPicPr>
            <a:picLocks noChangeAspect="1"/>
          </p:cNvPicPr>
          <p:nvPr/>
        </p:nvPicPr>
        <p:blipFill>
          <a:blip r:embed="rId2"/>
          <a:stretch>
            <a:fillRect/>
          </a:stretch>
        </p:blipFill>
        <p:spPr>
          <a:xfrm>
            <a:off x="323528" y="2204864"/>
            <a:ext cx="3959296" cy="3877056"/>
          </a:xfrm>
          <a:prstGeom prst="rect">
            <a:avLst/>
          </a:prstGeom>
          <a:noFill/>
        </p:spPr>
      </p:pic>
      <p:sp>
        <p:nvSpPr>
          <p:cNvPr id="3" name="Subtítulo 2">
            <a:extLst>
              <a:ext uri="{FF2B5EF4-FFF2-40B4-BE49-F238E27FC236}">
                <a16:creationId xmlns:a16="http://schemas.microsoft.com/office/drawing/2014/main" xmlns="" id="{AE768D5F-5023-86EA-7CE1-16104CD2649B}"/>
              </a:ext>
            </a:extLst>
          </p:cNvPr>
          <p:cNvSpPr>
            <a:spLocks noGrp="1"/>
          </p:cNvSpPr>
          <p:nvPr>
            <p:ph sz="quarter" idx="14"/>
          </p:nvPr>
        </p:nvSpPr>
        <p:spPr>
          <a:xfrm>
            <a:off x="4580325" y="2468049"/>
            <a:ext cx="3959297" cy="3877056"/>
          </a:xfrm>
        </p:spPr>
        <p:txBody>
          <a:bodyPr>
            <a:normAutofit/>
          </a:bodyPr>
          <a:lstStyle/>
          <a:p>
            <a:r>
              <a:rPr lang="es-AR" b="1" dirty="0"/>
              <a:t>REVIVE EL CONCEPTO DE PERSONA (Siglo XV al XVII) Persona y hombre eran categorías asimilables que el derecho positivo tuvo que Reconocer</a:t>
            </a:r>
          </a:p>
        </p:txBody>
      </p:sp>
    </p:spTree>
    <p:extLst>
      <p:ext uri="{BB962C8B-B14F-4D97-AF65-F5344CB8AC3E}">
        <p14:creationId xmlns:p14="http://schemas.microsoft.com/office/powerpoint/2010/main" val="13877781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D2D7320-E098-261A-0948-84F48B76BD29}"/>
              </a:ext>
            </a:extLst>
          </p:cNvPr>
          <p:cNvSpPr>
            <a:spLocks noGrp="1"/>
          </p:cNvSpPr>
          <p:nvPr>
            <p:ph type="title"/>
          </p:nvPr>
        </p:nvSpPr>
        <p:spPr/>
        <p:txBody>
          <a:bodyPr/>
          <a:lstStyle/>
          <a:p>
            <a:r>
              <a:rPr lang="es-AR" dirty="0"/>
              <a:t>CSJN -2007</a:t>
            </a:r>
          </a:p>
        </p:txBody>
      </p:sp>
      <p:sp>
        <p:nvSpPr>
          <p:cNvPr id="3" name="Marcador de texto 2">
            <a:extLst>
              <a:ext uri="{FF2B5EF4-FFF2-40B4-BE49-F238E27FC236}">
                <a16:creationId xmlns:a16="http://schemas.microsoft.com/office/drawing/2014/main" xmlns="" id="{3FBDE9AA-D967-045E-197C-C5C8EC002382}"/>
              </a:ext>
            </a:extLst>
          </p:cNvPr>
          <p:cNvSpPr>
            <a:spLocks noGrp="1"/>
          </p:cNvSpPr>
          <p:nvPr>
            <p:ph type="body" idx="1"/>
          </p:nvPr>
        </p:nvSpPr>
        <p:spPr>
          <a:xfrm>
            <a:off x="679282" y="3523646"/>
            <a:ext cx="7734747" cy="3334092"/>
          </a:xfrm>
        </p:spPr>
        <p:txBody>
          <a:bodyPr>
            <a:normAutofit/>
          </a:bodyPr>
          <a:lstStyle/>
          <a:p>
            <a:r>
              <a:rPr lang="es-AR" dirty="0">
                <a:highlight>
                  <a:srgbClr val="FFFF00"/>
                </a:highlight>
              </a:rPr>
              <a:t>LA PERSONALIDAD </a:t>
            </a:r>
            <a:r>
              <a:rPr lang="es-AR" dirty="0"/>
              <a:t>NO ES UNA CUALIDAD NATURAL, ALGO QUE EXISTA O PUEDA EXISTIR ANTES QUE TODO </a:t>
            </a:r>
            <a:r>
              <a:rPr lang="es-AR" sz="2800" dirty="0"/>
              <a:t>ORDENAMIENTO JURIDICO y con independencia de este, ES UNA </a:t>
            </a:r>
            <a:r>
              <a:rPr lang="es-AR" sz="2800" dirty="0">
                <a:highlight>
                  <a:srgbClr val="FFFF00"/>
                </a:highlight>
              </a:rPr>
              <a:t>CUALIDAD PURAMENTE JURIDICA</a:t>
            </a:r>
            <a:r>
              <a:rPr lang="es-AR" sz="2800" dirty="0"/>
              <a:t>, algo que el derecho constituye para sus fines particulares</a:t>
            </a:r>
            <a:endParaRPr lang="es-AR" dirty="0"/>
          </a:p>
        </p:txBody>
      </p:sp>
      <p:pic>
        <p:nvPicPr>
          <p:cNvPr id="4" name="Imagen 3">
            <a:extLst>
              <a:ext uri="{FF2B5EF4-FFF2-40B4-BE49-F238E27FC236}">
                <a16:creationId xmlns:a16="http://schemas.microsoft.com/office/drawing/2014/main" xmlns="" id="{844BFF5D-4A7B-6565-5FAB-4E91E262AA0D}"/>
              </a:ext>
            </a:extLst>
          </p:cNvPr>
          <p:cNvPicPr>
            <a:picLocks noChangeAspect="1"/>
          </p:cNvPicPr>
          <p:nvPr/>
        </p:nvPicPr>
        <p:blipFill>
          <a:blip r:embed="rId2"/>
          <a:stretch>
            <a:fillRect/>
          </a:stretch>
        </p:blipFill>
        <p:spPr>
          <a:xfrm>
            <a:off x="3095885" y="445715"/>
            <a:ext cx="2943021" cy="1714500"/>
          </a:xfrm>
          <a:prstGeom prst="rect">
            <a:avLst/>
          </a:prstGeom>
        </p:spPr>
      </p:pic>
    </p:spTree>
    <p:extLst>
      <p:ext uri="{BB962C8B-B14F-4D97-AF65-F5344CB8AC3E}">
        <p14:creationId xmlns:p14="http://schemas.microsoft.com/office/powerpoint/2010/main" val="12715527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B6E0BE1-64D8-94D9-2C82-DFF65E10CD46}"/>
              </a:ext>
            </a:extLst>
          </p:cNvPr>
          <p:cNvSpPr>
            <a:spLocks noGrp="1"/>
          </p:cNvSpPr>
          <p:nvPr>
            <p:ph type="title"/>
          </p:nvPr>
        </p:nvSpPr>
        <p:spPr>
          <a:xfrm>
            <a:off x="688490" y="260648"/>
            <a:ext cx="7756263" cy="1363758"/>
          </a:xfrm>
        </p:spPr>
        <p:txBody>
          <a:bodyPr/>
          <a:lstStyle/>
          <a:p>
            <a:r>
              <a:rPr lang="es-AR" sz="4400" dirty="0"/>
              <a:t>DESVIACIONES </a:t>
            </a:r>
            <a:br>
              <a:rPr lang="es-AR" sz="4400" dirty="0"/>
            </a:br>
            <a:r>
              <a:rPr lang="es-AR" sz="4400" dirty="0"/>
              <a:t>DEL SIGLO XX</a:t>
            </a:r>
          </a:p>
        </p:txBody>
      </p:sp>
      <p:sp>
        <p:nvSpPr>
          <p:cNvPr id="3" name="Rectángulo: esquinas redondeadas 2">
            <a:extLst>
              <a:ext uri="{FF2B5EF4-FFF2-40B4-BE49-F238E27FC236}">
                <a16:creationId xmlns:a16="http://schemas.microsoft.com/office/drawing/2014/main" xmlns="" id="{E9E74FCA-C66E-E55C-ADFD-C59AFE8090B5}"/>
              </a:ext>
            </a:extLst>
          </p:cNvPr>
          <p:cNvSpPr/>
          <p:nvPr/>
        </p:nvSpPr>
        <p:spPr>
          <a:xfrm>
            <a:off x="495962" y="2204864"/>
            <a:ext cx="7977209" cy="17281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400" dirty="0"/>
              <a:t>Durante este Siglo Alemania consideraba menos  personas a los ciudadanos de segunda, había un sistema de ciudadanía escalonada y llegaron al ámbito de las NO PERSONAS con Hitler</a:t>
            </a:r>
          </a:p>
        </p:txBody>
      </p:sp>
      <p:pic>
        <p:nvPicPr>
          <p:cNvPr id="4" name="Imagen 3">
            <a:extLst>
              <a:ext uri="{FF2B5EF4-FFF2-40B4-BE49-F238E27FC236}">
                <a16:creationId xmlns:a16="http://schemas.microsoft.com/office/drawing/2014/main" xmlns="" id="{7562999B-C1FE-17BF-7413-18C9A1A1C08C}"/>
              </a:ext>
            </a:extLst>
          </p:cNvPr>
          <p:cNvPicPr>
            <a:picLocks noChangeAspect="1"/>
          </p:cNvPicPr>
          <p:nvPr/>
        </p:nvPicPr>
        <p:blipFill>
          <a:blip r:embed="rId2"/>
          <a:stretch>
            <a:fillRect/>
          </a:stretch>
        </p:blipFill>
        <p:spPr>
          <a:xfrm>
            <a:off x="1043608" y="4513514"/>
            <a:ext cx="2857500" cy="1600200"/>
          </a:xfrm>
          <a:prstGeom prst="rect">
            <a:avLst/>
          </a:prstGeom>
        </p:spPr>
      </p:pic>
      <p:pic>
        <p:nvPicPr>
          <p:cNvPr id="5" name="Imagen 4">
            <a:extLst>
              <a:ext uri="{FF2B5EF4-FFF2-40B4-BE49-F238E27FC236}">
                <a16:creationId xmlns:a16="http://schemas.microsoft.com/office/drawing/2014/main" xmlns="" id="{64E47525-57C8-B468-0E0F-3827E00F35AA}"/>
              </a:ext>
            </a:extLst>
          </p:cNvPr>
          <p:cNvPicPr>
            <a:picLocks noChangeAspect="1"/>
          </p:cNvPicPr>
          <p:nvPr/>
        </p:nvPicPr>
        <p:blipFill>
          <a:blip r:embed="rId3"/>
          <a:stretch>
            <a:fillRect/>
          </a:stretch>
        </p:blipFill>
        <p:spPr>
          <a:xfrm>
            <a:off x="4566621" y="4525033"/>
            <a:ext cx="2857500" cy="1600200"/>
          </a:xfrm>
          <a:prstGeom prst="rect">
            <a:avLst/>
          </a:prstGeom>
        </p:spPr>
      </p:pic>
    </p:spTree>
    <p:extLst>
      <p:ext uri="{BB962C8B-B14F-4D97-AF65-F5344CB8AC3E}">
        <p14:creationId xmlns:p14="http://schemas.microsoft.com/office/powerpoint/2010/main" val="30502729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3D85370-3F79-0B8D-E2EA-DEAB5A285D1D}"/>
              </a:ext>
            </a:extLst>
          </p:cNvPr>
          <p:cNvSpPr>
            <a:spLocks noGrp="1"/>
          </p:cNvSpPr>
          <p:nvPr>
            <p:ph type="title"/>
          </p:nvPr>
        </p:nvSpPr>
        <p:spPr>
          <a:xfrm>
            <a:off x="649934" y="404664"/>
            <a:ext cx="7756263" cy="1054250"/>
          </a:xfrm>
        </p:spPr>
        <p:txBody>
          <a:bodyPr/>
          <a:lstStyle/>
          <a:p>
            <a:r>
              <a:rPr lang="es-AR" dirty="0"/>
              <a:t>Se ha revitalizado el concepto iusnaturalista</a:t>
            </a:r>
          </a:p>
        </p:txBody>
      </p:sp>
      <p:sp>
        <p:nvSpPr>
          <p:cNvPr id="3" name="Marcador de contenido 2">
            <a:extLst>
              <a:ext uri="{FF2B5EF4-FFF2-40B4-BE49-F238E27FC236}">
                <a16:creationId xmlns:a16="http://schemas.microsoft.com/office/drawing/2014/main" xmlns="" id="{4163BB42-0D53-7AFC-928B-D827A8795149}"/>
              </a:ext>
            </a:extLst>
          </p:cNvPr>
          <p:cNvSpPr>
            <a:spLocks noGrp="1"/>
          </p:cNvSpPr>
          <p:nvPr>
            <p:ph sz="quarter" idx="13"/>
          </p:nvPr>
        </p:nvSpPr>
        <p:spPr/>
        <p:txBody>
          <a:bodyPr/>
          <a:lstStyle/>
          <a:p>
            <a:r>
              <a:rPr lang="es-AR" dirty="0"/>
              <a:t>El derecho se limita a reconocer algo que viene de la naturaleza, el hombre es la persona y siempre es persona y las constituciones reconocen este concepto en virtud del principio de igualdad</a:t>
            </a:r>
          </a:p>
        </p:txBody>
      </p:sp>
      <p:sp>
        <p:nvSpPr>
          <p:cNvPr id="4" name="Marcador de contenido 3">
            <a:extLst>
              <a:ext uri="{FF2B5EF4-FFF2-40B4-BE49-F238E27FC236}">
                <a16:creationId xmlns:a16="http://schemas.microsoft.com/office/drawing/2014/main" xmlns="" id="{E72868C9-A9A4-B0E8-8055-1332A6C94D1E}"/>
              </a:ext>
            </a:extLst>
          </p:cNvPr>
          <p:cNvSpPr>
            <a:spLocks noGrp="1"/>
          </p:cNvSpPr>
          <p:nvPr>
            <p:ph sz="quarter" idx="14"/>
          </p:nvPr>
        </p:nvSpPr>
        <p:spPr/>
        <p:txBody>
          <a:bodyPr/>
          <a:lstStyle/>
          <a:p>
            <a:r>
              <a:rPr lang="es-AR" dirty="0"/>
              <a:t>El CCCN No define a la persona por su capacidad, hoy solo se es persona por ser </a:t>
            </a:r>
          </a:p>
          <a:p>
            <a:r>
              <a:rPr lang="es-AR" dirty="0"/>
              <a:t>SER HUMANO</a:t>
            </a:r>
          </a:p>
        </p:txBody>
      </p:sp>
    </p:spTree>
    <p:extLst>
      <p:ext uri="{BB962C8B-B14F-4D97-AF65-F5344CB8AC3E}">
        <p14:creationId xmlns:p14="http://schemas.microsoft.com/office/powerpoint/2010/main" val="7840415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xmlns="" id="{D2A5649A-739F-19A5-6561-CF84CF72181F}"/>
              </a:ext>
            </a:extLst>
          </p:cNvPr>
          <p:cNvSpPr>
            <a:spLocks noGrp="1"/>
          </p:cNvSpPr>
          <p:nvPr>
            <p:ph idx="1"/>
          </p:nvPr>
        </p:nvSpPr>
        <p:spPr>
          <a:xfrm>
            <a:off x="1547665" y="2276872"/>
            <a:ext cx="6696744" cy="3877815"/>
          </a:xfrm>
        </p:spPr>
        <p:txBody>
          <a:bodyPr>
            <a:normAutofit lnSpcReduction="10000"/>
          </a:bodyPr>
          <a:lstStyle/>
          <a:p>
            <a:r>
              <a:rPr lang="es-AR" sz="2800" b="1" dirty="0"/>
              <a:t>NOMBRE</a:t>
            </a:r>
          </a:p>
          <a:p>
            <a:r>
              <a:rPr lang="es-AR" sz="2800" b="1" dirty="0"/>
              <a:t>ESTADO</a:t>
            </a:r>
          </a:p>
          <a:p>
            <a:r>
              <a:rPr lang="es-AR" sz="2800" b="1" dirty="0"/>
              <a:t>CAPACIDAD</a:t>
            </a:r>
          </a:p>
          <a:p>
            <a:r>
              <a:rPr lang="es-AR" sz="2800" b="1" dirty="0"/>
              <a:t>DOMICILIO</a:t>
            </a:r>
          </a:p>
          <a:p>
            <a:r>
              <a:rPr lang="es-AR" sz="2800" b="1" dirty="0"/>
              <a:t>DERECHOS DE LA PERSONALIDAD (honor, imagen, identidad, intimidad) </a:t>
            </a:r>
          </a:p>
          <a:p>
            <a:r>
              <a:rPr lang="es-AR" sz="2800" b="1" dirty="0"/>
              <a:t>PATRIMONIO</a:t>
            </a:r>
          </a:p>
        </p:txBody>
      </p:sp>
      <p:sp>
        <p:nvSpPr>
          <p:cNvPr id="3" name="Título 2">
            <a:extLst>
              <a:ext uri="{FF2B5EF4-FFF2-40B4-BE49-F238E27FC236}">
                <a16:creationId xmlns:a16="http://schemas.microsoft.com/office/drawing/2014/main" xmlns="" id="{ACA861B9-0D8E-A9B3-F3EB-259196BC617F}"/>
              </a:ext>
            </a:extLst>
          </p:cNvPr>
          <p:cNvSpPr>
            <a:spLocks noGrp="1"/>
          </p:cNvSpPr>
          <p:nvPr>
            <p:ph type="title"/>
          </p:nvPr>
        </p:nvSpPr>
        <p:spPr>
          <a:xfrm>
            <a:off x="688490" y="570156"/>
            <a:ext cx="8059974" cy="1054250"/>
          </a:xfrm>
        </p:spPr>
        <p:txBody>
          <a:bodyPr/>
          <a:lstStyle/>
          <a:p>
            <a:r>
              <a:rPr lang="es-AR" sz="4800" dirty="0"/>
              <a:t>ATRIBUTOS ESENCIALES</a:t>
            </a:r>
          </a:p>
        </p:txBody>
      </p:sp>
    </p:spTree>
    <p:extLst>
      <p:ext uri="{BB962C8B-B14F-4D97-AF65-F5344CB8AC3E}">
        <p14:creationId xmlns:p14="http://schemas.microsoft.com/office/powerpoint/2010/main" val="170769153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4.jpeg"/></Relationships>
</file>

<file path=ppt/theme/_rels/theme3.xml.rels><?xml version="1.0" encoding="UTF-8" standalone="yes"?>
<Relationships xmlns="http://schemas.openxmlformats.org/package/2006/relationships"><Relationship Id="rId1" Type="http://schemas.openxmlformats.org/officeDocument/2006/relationships/image" Target="../media/image4.jpeg"/></Relationships>
</file>

<file path=ppt/theme/_rels/them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artoné">
  <a:themeElements>
    <a:clrScheme name="Cartoné">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Cartoné">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artoné">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Adyacencia">
  <a:themeElements>
    <a:clrScheme name="Adyacencia">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yacencia">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3.xml><?xml version="1.0" encoding="utf-8"?>
<a:theme xmlns:a="http://schemas.openxmlformats.org/drawingml/2006/main" name="1_Adyacencia">
  <a:themeElements>
    <a:clrScheme name="Adyacencia">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yacencia">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4.xml><?xml version="1.0" encoding="utf-8"?>
<a:theme xmlns:a="http://schemas.openxmlformats.org/drawingml/2006/main" name="1_Cartoné">
  <a:themeElements>
    <a:clrScheme name="Cartoné">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Cartoné">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artoné">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5.xml><?xml version="1.0" encoding="utf-8"?>
<a:theme xmlns:a="http://schemas.openxmlformats.org/drawingml/2006/main" name="2_Cartoné">
  <a:themeElements>
    <a:clrScheme name="Cartoné">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Cartoné">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artoné">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6.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2723</TotalTime>
  <Words>1368</Words>
  <Application>Microsoft Office PowerPoint</Application>
  <PresentationFormat>Presentación en pantalla (4:3)</PresentationFormat>
  <Paragraphs>125</Paragraphs>
  <Slides>33</Slides>
  <Notes>1</Notes>
  <HiddenSlides>0</HiddenSlides>
  <MMClips>0</MMClips>
  <ScaleCrop>false</ScaleCrop>
  <HeadingPairs>
    <vt:vector size="6" baseType="variant">
      <vt:variant>
        <vt:lpstr>Fuentes usadas</vt:lpstr>
      </vt:variant>
      <vt:variant>
        <vt:i4>6</vt:i4>
      </vt:variant>
      <vt:variant>
        <vt:lpstr>Tema</vt:lpstr>
      </vt:variant>
      <vt:variant>
        <vt:i4>5</vt:i4>
      </vt:variant>
      <vt:variant>
        <vt:lpstr>Títulos de diapositiva</vt:lpstr>
      </vt:variant>
      <vt:variant>
        <vt:i4>33</vt:i4>
      </vt:variant>
    </vt:vector>
  </HeadingPairs>
  <TitlesOfParts>
    <vt:vector size="44" baseType="lpstr">
      <vt:lpstr>Arial</vt:lpstr>
      <vt:lpstr>Book Antiqua</vt:lpstr>
      <vt:lpstr>Calibri</vt:lpstr>
      <vt:lpstr>Cambria</vt:lpstr>
      <vt:lpstr>Gill Sans</vt:lpstr>
      <vt:lpstr>Wingdings</vt:lpstr>
      <vt:lpstr>Cartoné</vt:lpstr>
      <vt:lpstr>Adyacencia</vt:lpstr>
      <vt:lpstr>1_Adyacencia</vt:lpstr>
      <vt:lpstr>1_Cartoné</vt:lpstr>
      <vt:lpstr>2_Cartoné</vt:lpstr>
      <vt:lpstr>PERSONA HUMANA</vt:lpstr>
      <vt:lpstr>UNIDAD 3 “             </vt:lpstr>
      <vt:lpstr>LIBRO PRIMERO  PARTE GENERAL  TITULO I  CAPITULO 3  </vt:lpstr>
      <vt:lpstr>PERSONA: Concepto jurídico</vt:lpstr>
      <vt:lpstr>IUSNATURALISMO</vt:lpstr>
      <vt:lpstr>CSJN -2007</vt:lpstr>
      <vt:lpstr>DESVIACIONES  DEL SIGLO XX</vt:lpstr>
      <vt:lpstr>Se ha revitalizado el concepto iusnaturalista</vt:lpstr>
      <vt:lpstr>ATRIBUTOS ESENCIALES</vt:lpstr>
      <vt:lpstr>COMIENZO/FIN  (art 19/21 CCCN) </vt:lpstr>
      <vt:lpstr>CLASIFICACION </vt:lpstr>
      <vt:lpstr>Técnicas de reproducción humana asistida</vt:lpstr>
      <vt:lpstr>El CCCN admite las técnicas de reproducción asistida de la cual emana el vinculo filial</vt:lpstr>
      <vt:lpstr>Reglas generales relativas a la filiación por técnicas de reproducción humana asistida</vt:lpstr>
      <vt:lpstr>REPRODUCCION MEDICAMENTE ASISTIDA  Ley 26.862                    Acceso integral a los procedimientos y técnicas médico-asistenciales de reproducción médicamente asistida.  Sancionada: Junio 5 de 2013    </vt:lpstr>
      <vt:lpstr>Presentación de PowerPoint</vt:lpstr>
      <vt:lpstr>Presentación de PowerPoint</vt:lpstr>
      <vt:lpstr>CLONACION</vt:lpstr>
      <vt:lpstr>Subrogación de vientres: ¿qué pasa en la Argentina? </vt:lpstr>
      <vt:lpstr> DERECHOS PERSONALISIMOS</vt:lpstr>
      <vt:lpstr>NATURALEZA JURIDICA</vt:lpstr>
      <vt:lpstr> CONCEPTO</vt:lpstr>
      <vt:lpstr>COMPRENDE</vt:lpstr>
      <vt:lpstr>CARACTERES</vt:lpstr>
      <vt:lpstr>ALGUNAS ACLARACIONES</vt:lpstr>
      <vt:lpstr>Otras aclaraciones</vt:lpstr>
      <vt:lpstr>    ¿Qué SE PROTEGE ?  Se considera que se pueden clasificar en:  a) PROTEGE   MANIFESTACIONES FISICAS (su vida, cuerpo, salud, integridad física)  b) PROTEGE LAS MANIFESTACIONES ESPIRITUALES (honor, identidad imagen)  c) PROTEGE LAS LIBERTADES (libertad de expresión, de movimiento de conciencia)</vt:lpstr>
      <vt:lpstr>DERECHO A LA VIDA</vt:lpstr>
      <vt:lpstr>Regla General</vt:lpstr>
      <vt:lpstr>    ¿Qué SE PROTEGE ?  Se considera que se pueden clasificar en:  a) PROTEGE   MANIFESTACIONES FISICAS ......... (su vida, cuerpo, salud, integridad física)  b) PROTEGE LAS MANIFESTACIONES ESPIRITUALES  ............(honor, identidad imagen)  c) PROTEGE LAS LIBERTADES  ..........(libertad de expresión, de movimiento de conciencia)</vt:lpstr>
      <vt:lpstr>Art 52</vt:lpstr>
      <vt:lpstr>ARTICULO 1710.-  Deber de prevención del daño</vt:lpstr>
      <vt:lpstr>SECCION 3ª Función resarcitoria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 tratos</dc:title>
  <dc:creator>Rosana</dc:creator>
  <cp:lastModifiedBy>Usuario</cp:lastModifiedBy>
  <cp:revision>82</cp:revision>
  <dcterms:created xsi:type="dcterms:W3CDTF">2015-05-02T21:56:38Z</dcterms:created>
  <dcterms:modified xsi:type="dcterms:W3CDTF">2025-05-06T00:02:42Z</dcterms:modified>
</cp:coreProperties>
</file>